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68" r:id="rId4"/>
    <p:sldId id="269" r:id="rId5"/>
    <p:sldId id="266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B4A-4F98-451D-AB3C-9A4C6C854477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B8CB06C6-421A-4B86-88C3-7905E98BC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33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B4A-4F98-451D-AB3C-9A4C6C854477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6C6-421A-4B86-88C3-7905E98BC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15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B4A-4F98-451D-AB3C-9A4C6C854477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6C6-421A-4B86-88C3-7905E98BC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75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B4A-4F98-451D-AB3C-9A4C6C854477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6C6-421A-4B86-88C3-7905E98BC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562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F1FEB4A-4F98-451D-AB3C-9A4C6C854477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B8CB06C6-421A-4B86-88C3-7905E98BC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78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B4A-4F98-451D-AB3C-9A4C6C854477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6C6-421A-4B86-88C3-7905E98BC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7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B4A-4F98-451D-AB3C-9A4C6C854477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6C6-421A-4B86-88C3-7905E98BC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960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B4A-4F98-451D-AB3C-9A4C6C854477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6C6-421A-4B86-88C3-7905E98BC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13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B4A-4F98-451D-AB3C-9A4C6C854477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6C6-421A-4B86-88C3-7905E98BC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99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B4A-4F98-451D-AB3C-9A4C6C854477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6C6-421A-4B86-88C3-7905E98BC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060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FEB4A-4F98-451D-AB3C-9A4C6C854477}" type="datetimeFigureOut">
              <a:rPr lang="en-GB" smtClean="0"/>
              <a:t>19/09/2019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6C6-421A-4B86-88C3-7905E98BC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13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F1FEB4A-4F98-451D-AB3C-9A4C6C854477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B8CB06C6-421A-4B86-88C3-7905E98BC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08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source=images&amp;cd=&amp;cad=rja&amp;uact=8&amp;ved=0ahUKEwjisqbxjf7SAhWBuBoKHaycBlkQjRwIBw&amp;url=http://www.senseandsensation.com/2013/03/retrieval-getting-and-forgetting-part-8.html&amp;psig=AFQjCNH5ObmEw69RgTboY_53cdr3vs2cYw&amp;ust=149095915869958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Revision 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863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12" y="809625"/>
            <a:ext cx="7953375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9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8" y="381"/>
            <a:ext cx="10058400" cy="1609344"/>
          </a:xfrm>
        </p:spPr>
        <p:txBody>
          <a:bodyPr/>
          <a:lstStyle/>
          <a:p>
            <a:r>
              <a:rPr lang="en-GB" dirty="0" err="1" smtClean="0"/>
              <a:t>Dunlosky</a:t>
            </a:r>
            <a:r>
              <a:rPr lang="en-GB" dirty="0" smtClean="0"/>
              <a:t> said…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612" y="1343025"/>
            <a:ext cx="8955088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53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83" y="738187"/>
            <a:ext cx="8968230" cy="49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4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919162"/>
            <a:ext cx="83439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33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2244725"/>
            <a:ext cx="7226300" cy="3277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356600" cy="2406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461" y="5194300"/>
            <a:ext cx="5982878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1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should I be doing instead?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Over the coming weeks, we will look at specific strategies that help you engage with learning in a more active way that does actually help you learn things. These are: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Using Seneca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Cornell Notes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Retrieval Practice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Spacing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Elaboration/Self Explanation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Dual Coding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Interleaving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err="1" smtClean="0"/>
              <a:t>Leitner</a:t>
            </a:r>
            <a:r>
              <a:rPr lang="en-GB" dirty="0" smtClean="0"/>
              <a:t> Method (Help with organising your revision)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Pomodoro Method (Help with organising your revision)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473440" y="2905760"/>
            <a:ext cx="3129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We’re going to explore these over the next few weeks so that you have a range of strategies to choose from.</a:t>
            </a:r>
          </a:p>
          <a:p>
            <a:pPr algn="ctr"/>
            <a:r>
              <a:rPr lang="en-GB" sz="28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Let’s find what works for you!</a:t>
            </a:r>
          </a:p>
        </p:txBody>
      </p:sp>
    </p:spTree>
    <p:extLst>
      <p:ext uri="{BB962C8B-B14F-4D97-AF65-F5344CB8AC3E}">
        <p14:creationId xmlns:p14="http://schemas.microsoft.com/office/powerpoint/2010/main" val="7678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Expectations Onwards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2 </a:t>
            </a:r>
            <a:r>
              <a:rPr lang="en-GB" sz="2800" dirty="0" smtClean="0"/>
              <a:t>hours</a:t>
            </a:r>
            <a:r>
              <a:rPr lang="en-GB" sz="2800" dirty="0" smtClean="0"/>
              <a:t>’ work a night (Some of you will need to do more; others need to do less!)</a:t>
            </a:r>
          </a:p>
          <a:p>
            <a:r>
              <a:rPr lang="en-GB" sz="2800" dirty="0" smtClean="0"/>
              <a:t>Rest and socialising are important </a:t>
            </a:r>
          </a:p>
          <a:p>
            <a:r>
              <a:rPr lang="en-GB" sz="2800" dirty="0" smtClean="0"/>
              <a:t>Independent study is vital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3018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Being successful now reduces exam stress in the future </a:t>
            </a:r>
          </a:p>
          <a:p>
            <a:r>
              <a:rPr lang="en-GB" sz="2800" dirty="0" smtClean="0"/>
              <a:t>It is better for your mental health </a:t>
            </a:r>
          </a:p>
          <a:p>
            <a:r>
              <a:rPr lang="en-GB" sz="2800" dirty="0" smtClean="0"/>
              <a:t>We care deeply about how you do </a:t>
            </a:r>
          </a:p>
          <a:p>
            <a:r>
              <a:rPr lang="en-GB" sz="2800" dirty="0" smtClean="0"/>
              <a:t>Grades change lives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3556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ebbinghaus forgetting curv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35" y="1087120"/>
            <a:ext cx="7625443" cy="573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19608" y="179832"/>
            <a:ext cx="10058400" cy="1609344"/>
          </a:xfrm>
        </p:spPr>
        <p:txBody>
          <a:bodyPr/>
          <a:lstStyle/>
          <a:p>
            <a:r>
              <a:rPr lang="en-GB" dirty="0" smtClean="0"/>
              <a:t>Forgetting: WITHOUT REVISION…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01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608" y="179832"/>
            <a:ext cx="10058400" cy="1609344"/>
          </a:xfrm>
        </p:spPr>
        <p:txBody>
          <a:bodyPr/>
          <a:lstStyle/>
          <a:p>
            <a:r>
              <a:rPr lang="en-GB" dirty="0" smtClean="0"/>
              <a:t>Forgetting: WITH REVISION…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711" y="1333828"/>
            <a:ext cx="6910552" cy="51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7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Revision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What to do &amp; what not to do…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13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517" y="501332"/>
            <a:ext cx="7172325" cy="4067175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55600" y="4868227"/>
            <a:ext cx="10863579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Whatever your starting point, you have time to make a difference to your grades.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889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2" b="-1"/>
          <a:stretch/>
        </p:blipFill>
        <p:spPr>
          <a:xfrm>
            <a:off x="1926907" y="629920"/>
            <a:ext cx="7972425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247650"/>
            <a:ext cx="8601075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802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26</TotalTime>
  <Words>201</Words>
  <Application>Microsoft Office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Rockwell</vt:lpstr>
      <vt:lpstr>Rockwell Condensed</vt:lpstr>
      <vt:lpstr>Wingdings</vt:lpstr>
      <vt:lpstr>Wood Type</vt:lpstr>
      <vt:lpstr>Revision </vt:lpstr>
      <vt:lpstr>General Expectations Onwards </vt:lpstr>
      <vt:lpstr>Why?</vt:lpstr>
      <vt:lpstr>Forgetting: WITHOUT REVISION…</vt:lpstr>
      <vt:lpstr>Forgetting: WITH REVISION…</vt:lpstr>
      <vt:lpstr>Revision </vt:lpstr>
      <vt:lpstr>Whatever your starting point, you have time to make a difference to your grades.</vt:lpstr>
      <vt:lpstr>PowerPoint Presentation</vt:lpstr>
      <vt:lpstr>PowerPoint Presentation</vt:lpstr>
      <vt:lpstr>PowerPoint Presentation</vt:lpstr>
      <vt:lpstr>Dunlosky said… </vt:lpstr>
      <vt:lpstr>PowerPoint Presentation</vt:lpstr>
      <vt:lpstr>PowerPoint Presentation</vt:lpstr>
      <vt:lpstr>PowerPoint Presentation</vt:lpstr>
      <vt:lpstr>What should I be doing instead?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</dc:title>
  <dc:creator>Miss A Forrester</dc:creator>
  <cp:lastModifiedBy>User</cp:lastModifiedBy>
  <cp:revision>6</cp:revision>
  <dcterms:created xsi:type="dcterms:W3CDTF">2019-08-08T10:28:30Z</dcterms:created>
  <dcterms:modified xsi:type="dcterms:W3CDTF">2019-09-19T11:34:47Z</dcterms:modified>
</cp:coreProperties>
</file>