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336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159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757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5623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GB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8478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427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2960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13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990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0060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3136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FF1FEB4A-4F98-451D-AB3C-9A4C6C854477}" type="datetimeFigureOut">
              <a:rPr lang="en-GB" smtClean="0"/>
              <a:t>19/09/2019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B8CB06C6-421A-4B86-88C3-7905E98BCC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086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Revision: Evaluation </a:t>
            </a:r>
            <a:endParaRPr lang="en-GB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What worked for you?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38633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worked for you?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mtClean="0"/>
              <a:t>We’ve explored…</a:t>
            </a:r>
            <a:endParaRPr lang="en-GB" dirty="0" smtClean="0"/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Using Seneca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Cornell Notes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Retrieval Practice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Spacing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Elaboration/Self Explanation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Dual Coding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Interleaving 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err="1" smtClean="0"/>
              <a:t>Leitner</a:t>
            </a:r>
            <a:r>
              <a:rPr lang="en-GB" dirty="0" smtClean="0"/>
              <a:t> Method (Help with organising your revision)</a:t>
            </a:r>
          </a:p>
          <a:p>
            <a:pPr marL="457200" indent="-457200">
              <a:buFont typeface="+mj-lt"/>
              <a:buAutoNum type="arabicPeriod"/>
            </a:pPr>
            <a:r>
              <a:rPr lang="en-GB" dirty="0" smtClean="0"/>
              <a:t>Pomodoro Method (Help with organising your revision)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8473440" y="2905760"/>
            <a:ext cx="312928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cap="all" dirty="0" smtClean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Which ones worked for you?</a:t>
            </a:r>
          </a:p>
          <a:p>
            <a:pPr algn="ctr"/>
            <a:r>
              <a:rPr lang="en-GB" sz="2800" cap="all" dirty="0" smtClean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Consider your mock exam performance.</a:t>
            </a:r>
          </a:p>
          <a:p>
            <a:pPr algn="ctr"/>
            <a:r>
              <a:rPr lang="en-GB" sz="2800" cap="all" dirty="0" smtClean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rPr>
              <a:t>What will you use &amp; Do differently next term?</a:t>
            </a:r>
            <a:endParaRPr lang="en-GB" sz="2800" cap="all" dirty="0">
              <a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tile tx="6350" ty="-127000" sx="65000" sy="64000" flip="none" algn="tl"/>
              </a:blip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76783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32</TotalTime>
  <Words>68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Rockwell</vt:lpstr>
      <vt:lpstr>Rockwell Condensed</vt:lpstr>
      <vt:lpstr>Wingdings</vt:lpstr>
      <vt:lpstr>Wood Type</vt:lpstr>
      <vt:lpstr>Revision: Evaluation </vt:lpstr>
      <vt:lpstr>What worked for you?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Revision </dc:title>
  <dc:creator>Miss A Forrester</dc:creator>
  <cp:lastModifiedBy>User</cp:lastModifiedBy>
  <cp:revision>8</cp:revision>
  <dcterms:created xsi:type="dcterms:W3CDTF">2019-08-08T10:28:30Z</dcterms:created>
  <dcterms:modified xsi:type="dcterms:W3CDTF">2019-09-19T17:40:58Z</dcterms:modified>
</cp:coreProperties>
</file>