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3-19T21:50:36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10939 12129 0,'25'0'282,"-1"0"-267,1 0 32,0 0-47,0 0 31,0 0 16,-1 0-31,1 0 15,0 0-31,0 0 16,25 0 15,-1 0-31,-24 0 16,0 0-1,0 0 1,-1 0 0,1 0-1,0 0 16,0 0 1,0 0-1,-1 0-15,1 0 15,0 0-16,0 0 1,0 0 0,-1 0-1,1 0 1,25 0-16,-25 0 16,-1 0-1,26 0 1,-25 0-1,0 0-15,-1 0 16,1 0 0,0 0-1,0 0 1,0 0 0,-1 0 15,1 0 0,0 0 0,0 0-15,0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3-19T21:50:56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25871 2679 0,'25'0'312,"0"0"-312,0 0 16,24 0-1,-24 0 1,0 0 15,0 0 1,0 0-1,-1 0 0,1 0 0,0 0 1,0 0-17,24 0 16,-24 0 1,0 0-1,0 0-31,0 0 31,24 0-15,-24 0-1,0 0 1,0 0 15,-1 0-15,1 0 0,0 0 15,0 0-16,0 0 1,-1 0 15,1 0-31,0 0 16,25 0 15,-1 0-31,26 0 31,-26 0 1,-24 0-32,0 0 15,0 0 1,-1 0 0,1 0-1,0 0 16,0 0-15,0 0 15,0 0-15,-1 0 0,1 0-1,0 0 1,25 0 15,-26 0-31,1 0 16,25 0-1,-25 0 1,-1 0 0,1 0-1,0 0 1,0 0-1,0 0 1,-1 0 15,1 0-15,0 0 0,0 0 15,0 0-31,-1 0 15,1 0 17,0 0-17,0-25 32,0 25 344,24 0-391,1 0 15,-25 0 1,24 0 0,-24 0-1,0 0 1,0 0 0,24 0-1,-24 0 1,0 0 15,0 0-15,0 0-16,-1 0 31,26 0-15,0 0-16,24-25 15,-24 25 1,24-25-1,-49 25 1,0-24-16,-1 24 16,1-25-1,25 25 1,-25 0 0,-1 0-1,1 0 1,0 0-1,25-25-15,-1 25 16,1 0 0,-1-25-1,26 0 1,-26 25-16,1 0 16,0-24-1,-1 24 1,1-25-1,-25 25 1,24 0 15,-24 0-31,0 0 16,0 0 0,24 0-1,1 0 1,24-25-16,1 25 15,-50 0 1,-1 0 0,1 0-1,0 0-15,0 0 16,0 0 0,-1 0-1,1 0 48,0 0-63,0 0 31,0 0 47,-1 0-47,1 0 32,0 25-32,0-25-31,0 0 47,-1 0-47,1 0 16,-25 25-1,25-25 1,0 0-1,0 0 1,-1 0 0,1 0-1,0 0 1,0 0 0,0 24-1,0-24 16,-1 0-15,1 0 15,0 0-31,0 0 16,0 0 15,-25 25-15,24-25-16,1 0 15,25 0 17,-25 0-17,-1 0 1,1 0 15,0 0-15,0 0-1,0 0 17,-1 0 77,1 0-78,-25 25-15,0 0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3-19T21:51:03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17239 3249 0,'25'0'47,"0"0"47,0 0-79,-1 0 126,1 0-110,0 0 1,0 0 46,0 0 31,-1 0-46,1 0-17,0 0-30,0 0 15,0 0-15,0 0-16,24 0 31,1 0-15,-25 0-1,-1 0 1,1 0 0,0 0 15,0 0-15,0 0 30,-1 0-30,1 0 0,0 0-1,25 0 1,-1 0 15,-24 0-31,0 0 31,0 0-15,-1 0 15,1 0 16,0-24-16,0 24 1,0 0-1,-1 0-15,1 0 15,0 0-16,0 0 1,24 0 15,-24 0-15,0 0-16,25 0 31,-26 0-31,26 0 16,0 0-1,-25 0 1,-1 0 0,26 0-16,-25 0 47,0 0-32,-1 0 16,1 0-15,0 0-16,0 0 16,0 0-1,-1 0 1,1 0 0,25 0-16,-25 0 15,-1 0 1,1 0-1,0 0 1,0 0 0,0 0-1,-1 0 17,1 0-17,0 0-15,0 0 47,0 0-31,-1 0-1,1 0 17,25 0-17,-25 0 1,-1 0-16,26 0 15,-25 0 1,0 0 0,-1 0-1,1 0-15,0 0 16,0 0 0,0 0 15,0 0-31,-1 0 15,1 0 32,0 0-31,0 0 31,0 0-32,-1 0 1,26 0 0,0 0-1,-1 0 17,-24 0-32,25 0 31,-26 0-16,1 0 17,0 0-1,0 0 0,0 0-15,-1 0-1,1 0-15,0 0 32,0 0 515,0 0-532,-1 0 1,1 0-16,0 0 47,0 0-47,0 0 31,-1 0-15,26 0-1,-25 24 1,0-24-1,24 0 1,-24 0 0,0 0-1,0 0 1,-1 0 0,1 0 15,0 25-16,0-25 32,0 0-31,0 0-16,24 0 16,1 0-1,-25 0 1,24 0-1,-24 0-15,0 0 16,0 0 0,-1 0-1,1 0 17,0 0-1,0 0-31,0 0 31,-1 0-31,26 0 31,-25 0-15,0 0 0,24 0-16,1 0 15,-25 0 1,24 0-1,-24 0 1,0 0-16,0 0 16,-1 0-1,1 0 17,0 0-1,0 0 0,0 0-15,-1 0 15,1 0 0,25 0-15,-25 0-16,0 0 15,24 0 1,-24 0 15,0 0-31,0 0 32,-1 0-17,1 0 1,0 0 31,0 0 140,0 0-171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3-19T21:51:20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18083 15131 0,'24'0'234,"26"25"-218,-25-25-1,24 0 1,-24 0-1,0 0 1,0 0 0,0 0-16,-1 0 31,26 0-15,0 0-1,-26 0 1,51 0-1,-1 0 1,-24 0 0,-25 0-16,24 0 15,-24 0 1,0 0 0,0 0-16,0 0 15,-1 0 16,1 0-15,0 0-16,0 0 16,0 0-1,-1 0 1,1 0 0,0 0-16,0 0 31,0 0-31,24 0 15,-24 0 1,49 0 0,-49 0-16,0 0 15,25 0 1,-26 0 0,1 0-1,0 0 1,0 0 15,24 0-15,-24 0 15,0 0-15,0 0-1,0 0-15,0 0 16,24 0-1,1 0 1,-25 0-16,49 0 16,-49 0-1,0 0 1,-1 0 0,1 0-16,0 0 15,0 0 1,0 0-1,-1 0 17,1 0-17,0 0 1,-25 24 0,25-24 15,0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5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3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4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4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9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2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1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7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5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5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2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5491-87A4-4BB9-816F-A45D282420C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55AC-A3A8-40AF-848C-FF8C387D2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FF1FEB4A-4F98-451D-AB3C-9A4C6C854477}" type="datetimeFigureOut">
              <a:rPr lang="en-GB" smtClean="0">
                <a:solidFill>
                  <a:srgbClr val="696464"/>
                </a:solidFill>
              </a:rPr>
              <a:pPr defTabSz="457200"/>
              <a:t>19/09/2019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GB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B8CB06C6-421A-4B86-88C3-7905E98BCC27}" type="slidenum">
              <a:rPr lang="en-GB" smtClean="0"/>
              <a:pPr defTabSz="4572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12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customXml" Target="../ink/ink3.xml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3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542" t="26841" r="21042" b="9240"/>
          <a:stretch/>
        </p:blipFill>
        <p:spPr>
          <a:xfrm>
            <a:off x="330200" y="215899"/>
            <a:ext cx="4445000" cy="6284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63" t="28137" r="50833" b="8683"/>
          <a:stretch/>
        </p:blipFill>
        <p:spPr>
          <a:xfrm>
            <a:off x="1206500" y="658450"/>
            <a:ext cx="4381500" cy="619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71" t="28323" r="51250" b="46850"/>
          <a:stretch/>
        </p:blipFill>
        <p:spPr>
          <a:xfrm>
            <a:off x="5810250" y="2889870"/>
            <a:ext cx="5451141" cy="3108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r="80625"/>
          <a:stretch/>
        </p:blipFill>
        <p:spPr>
          <a:xfrm>
            <a:off x="9067800" y="0"/>
            <a:ext cx="2362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9000" y="342899"/>
            <a:ext cx="2876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Booklet of Subject Checklists: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146" t="10344" r="78063" b="81676"/>
          <a:stretch/>
        </p:blipFill>
        <p:spPr bwMode="auto">
          <a:xfrm rot="319913">
            <a:off x="2032000" y="4201331"/>
            <a:ext cx="4118160" cy="850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31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4700" y="5257800"/>
            <a:ext cx="943486" cy="13320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092" b="16280"/>
          <a:stretch/>
        </p:blipFill>
        <p:spPr>
          <a:xfrm>
            <a:off x="0" y="279400"/>
            <a:ext cx="12192000" cy="4978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213892">
            <a:off x="6578786" y="3366616"/>
            <a:ext cx="1181100" cy="9144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096000" y="3219448"/>
            <a:ext cx="698500" cy="393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7" t="17577" r="22291" b="6275"/>
          <a:stretch/>
        </p:blipFill>
        <p:spPr>
          <a:xfrm>
            <a:off x="277820" y="-538593"/>
            <a:ext cx="5389092" cy="411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021" t="29990" r="28958" b="26841"/>
          <a:stretch/>
        </p:blipFill>
        <p:spPr>
          <a:xfrm>
            <a:off x="421361" y="3733800"/>
            <a:ext cx="5107431" cy="288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000" t="19985" r="31666" b="4979"/>
          <a:stretch/>
        </p:blipFill>
        <p:spPr>
          <a:xfrm>
            <a:off x="5984674" y="272315"/>
            <a:ext cx="5421769" cy="5966893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4700" y="5257800"/>
            <a:ext cx="943486" cy="13320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938040" y="4366440"/>
              <a:ext cx="42012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2200" y="4303080"/>
                <a:ext cx="45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9313560" y="866160"/>
              <a:ext cx="1741680" cy="9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97720" y="802800"/>
                <a:ext cx="17733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6206040" y="1161000"/>
              <a:ext cx="172404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0200" y="1097280"/>
                <a:ext cx="17557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6509880" y="5447160"/>
              <a:ext cx="732600" cy="18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94040" y="5383440"/>
                <a:ext cx="76428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6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7800"/>
            <a:ext cx="596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Available for…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00" y="9811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Business Studies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Combined Science (Trilogy) Biology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Combined Science (Trilogy) Chemistry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Combined Science (Trilogy) Physics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Computer Science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Food &amp; Preparation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English Language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English Literature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Geography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History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Maths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Media Studies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French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Spanish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Religious Studies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Biology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Chemistry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Physics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Science </a:t>
            </a:r>
            <a:r>
              <a:rPr lang="en-GB" dirty="0" err="1" smtClean="0"/>
              <a:t>Practicals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69100" y="177800"/>
            <a:ext cx="596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Not yet available for…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9300" y="98114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Art &amp; Design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BTEC Animal Care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National Certificate in Child Development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Citizenship Studies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Design &amp; Technology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National Certificate in Engineering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Drama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National Certificate in Health &amp; Social Care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err="1" smtClean="0"/>
              <a:t>CiDA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Music</a:t>
            </a:r>
          </a:p>
          <a:p>
            <a:pPr marL="285750" indent="-285750">
              <a:buFont typeface="Wingdings" panose="05000000000000000000" pitchFamily="2" charset="2"/>
              <a:buChar char="û"/>
            </a:pPr>
            <a:r>
              <a:rPr lang="en-GB" dirty="0" smtClean="0"/>
              <a:t>National Certificate Sports Science</a:t>
            </a:r>
            <a:endParaRPr lang="en-GB" dirty="0"/>
          </a:p>
        </p:txBody>
      </p:sp>
      <p:sp>
        <p:nvSpPr>
          <p:cNvPr id="6" name="Folded Corner 5"/>
          <p:cNvSpPr/>
          <p:nvPr/>
        </p:nvSpPr>
        <p:spPr>
          <a:xfrm rot="21270618">
            <a:off x="3852068" y="3429000"/>
            <a:ext cx="2654300" cy="220980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Exam Board Specific Content!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4700" y="5257800"/>
            <a:ext cx="943486" cy="13320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6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Rockwell Condensed</vt:lpstr>
      <vt:lpstr>Wingdings</vt:lpstr>
      <vt:lpstr>Office Theme</vt:lpstr>
      <vt:lpstr>Wood Type</vt:lpstr>
      <vt:lpstr>PowerPoint Presentation</vt:lpstr>
      <vt:lpstr>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2019-09-19T10:01:07Z</dcterms:created>
  <dcterms:modified xsi:type="dcterms:W3CDTF">2019-09-19T10:01:25Z</dcterms:modified>
</cp:coreProperties>
</file>