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4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2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97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54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83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426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7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723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70D53C2-9DBD-498B-98EB-F7657CFF6720}" type="datetimeFigureOut">
              <a:rPr lang="en-GB" smtClean="0"/>
              <a:t>19/09/2019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9530A33C-AC33-4727-8362-0BC9F8CBFB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59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rqc6UMDKM&amp;feature=youtu.b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jrqc6UMDKM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Retrieval practice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foundations of excellent long term learning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7710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it?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is a process of making learning more easily retrievable in the longer term. </a:t>
            </a:r>
          </a:p>
          <a:p>
            <a:r>
              <a:rPr lang="en-GB" dirty="0" smtClean="0"/>
              <a:t>It is more active than things such as re reading notes or highlighting, which we know aren’t going to help much. </a:t>
            </a:r>
          </a:p>
          <a:p>
            <a:r>
              <a:rPr lang="en-GB" dirty="0" smtClean="0"/>
              <a:t>You have to practice retrieving learning from your memory to make it more likely that you will remember that information in the long term.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75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48" y="6121908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https://www.youtube.com/watch?v=Pjrqc6UMDKM&amp;feature=youtu.be</a:t>
            </a:r>
            <a:endParaRPr lang="en-GB" dirty="0"/>
          </a:p>
        </p:txBody>
      </p:sp>
      <p:pic>
        <p:nvPicPr>
          <p:cNvPr id="5" name="Pjrqc6UMDK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76148" y="250825"/>
            <a:ext cx="10220452" cy="574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8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70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6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9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3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29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trieval Pract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839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</TotalTime>
  <Words>79</Words>
  <Application>Microsoft Office PowerPoint</Application>
  <PresentationFormat>Widescreen</PresentationFormat>
  <Paragraphs>7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Rockwell</vt:lpstr>
      <vt:lpstr>Rockwell Condensed</vt:lpstr>
      <vt:lpstr>Wingdings</vt:lpstr>
      <vt:lpstr>Wood Type</vt:lpstr>
      <vt:lpstr>Retrieval practice </vt:lpstr>
      <vt:lpstr>What is it?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Retrieval practice </dc:title>
  <dc:creator>Miss A Forrester</dc:creator>
  <cp:lastModifiedBy>User</cp:lastModifiedBy>
  <cp:revision>2</cp:revision>
  <dcterms:created xsi:type="dcterms:W3CDTF">2019-08-08T11:59:22Z</dcterms:created>
  <dcterms:modified xsi:type="dcterms:W3CDTF">2019-09-19T16:49:11Z</dcterms:modified>
</cp:coreProperties>
</file>