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58" r:id="rId5"/>
    <p:sldId id="260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93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4F1-CB68-4AC1-8678-BE59078160D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73A8E8E-9F3B-4254-9D46-E01F5B5D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6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4F1-CB68-4AC1-8678-BE59078160D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8E8E-9F3B-4254-9D46-E01F5B5D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22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4F1-CB68-4AC1-8678-BE59078160D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8E8E-9F3B-4254-9D46-E01F5B5D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00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4F1-CB68-4AC1-8678-BE59078160D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8E8E-9F3B-4254-9D46-E01F5B5D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07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6D4C4F1-CB68-4AC1-8678-BE59078160D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73A8E8E-9F3B-4254-9D46-E01F5B5D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46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4F1-CB68-4AC1-8678-BE59078160D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8E8E-9F3B-4254-9D46-E01F5B5D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99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4F1-CB68-4AC1-8678-BE59078160D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8E8E-9F3B-4254-9D46-E01F5B5D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42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4F1-CB68-4AC1-8678-BE59078160D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8E8E-9F3B-4254-9D46-E01F5B5D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13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4F1-CB68-4AC1-8678-BE59078160D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8E8E-9F3B-4254-9D46-E01F5B5D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0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4F1-CB68-4AC1-8678-BE59078160D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8E8E-9F3B-4254-9D46-E01F5B5D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95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C4F1-CB68-4AC1-8678-BE59078160DC}" type="datetimeFigureOut">
              <a:rPr lang="en-GB" smtClean="0"/>
              <a:t>19/09/2019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8E8E-9F3B-4254-9D46-E01F5B5D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37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6D4C4F1-CB68-4AC1-8678-BE59078160DC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73A8E8E-9F3B-4254-9D46-E01F5B5D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0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CsQHe-Npa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CsQHe-NpaM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WJYp98eys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WJYp98eys8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Forgetting…the enemy of revision?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4605020"/>
            <a:ext cx="7891272" cy="1069848"/>
          </a:xfrm>
        </p:spPr>
        <p:txBody>
          <a:bodyPr/>
          <a:lstStyle/>
          <a:p>
            <a:r>
              <a:rPr lang="en-GB" dirty="0" err="1" smtClean="0"/>
              <a:t>Ebbinhaus</a:t>
            </a:r>
            <a:r>
              <a:rPr lang="en-GB" dirty="0" smtClean="0"/>
              <a:t> and Spacing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21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4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4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722" y="143256"/>
            <a:ext cx="10058400" cy="1609344"/>
          </a:xfrm>
        </p:spPr>
        <p:txBody>
          <a:bodyPr/>
          <a:lstStyle/>
          <a:p>
            <a:r>
              <a:rPr lang="en-GB" dirty="0" err="1" smtClean="0"/>
              <a:t>Ebbinghaus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048" y="-151892"/>
            <a:ext cx="10058400" cy="1904492"/>
          </a:xfrm>
        </p:spPr>
        <p:txBody>
          <a:bodyPr/>
          <a:lstStyle/>
          <a:p>
            <a:pPr marL="0" indent="0">
              <a:buNone/>
            </a:pPr>
            <a:endParaRPr lang="en-GB" dirty="0">
              <a:hlinkClick r:id="rId3"/>
            </a:endParaRPr>
          </a:p>
          <a:p>
            <a:r>
              <a:rPr lang="en-GB" dirty="0" smtClean="0">
                <a:hlinkClick r:id="rId3"/>
              </a:rPr>
              <a:t>https://www.youtube.com/watch?v=SCsQHe-NpaM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A German Psychologist </a:t>
            </a:r>
          </a:p>
          <a:p>
            <a:r>
              <a:rPr lang="en-GB" dirty="0" smtClean="0"/>
              <a:t>A key player in understanding how we learn and forget things </a:t>
            </a:r>
            <a:endParaRPr lang="en-GB" dirty="0"/>
          </a:p>
        </p:txBody>
      </p:sp>
      <p:pic>
        <p:nvPicPr>
          <p:cNvPr id="4" name="SCsQHe-Npa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3722" y="17526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6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curve</a:t>
            </a:r>
            <a:endParaRPr lang="en-GB" dirty="0"/>
          </a:p>
        </p:txBody>
      </p:sp>
      <p:pic>
        <p:nvPicPr>
          <p:cNvPr id="4" name="Picture 2" descr="http://www.squarecirclez.com/blog/wp-content/uploads/2009/04/ebbinghaus-forgetting-curv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744894"/>
            <a:ext cx="6762750" cy="530665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3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hase-6.com/opencms/system/galleries/pics/Vokabeltrainer/forgetting_curve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8" y="1303338"/>
            <a:ext cx="5616575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44411" y="5737225"/>
            <a:ext cx="54721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/>
                </a:solidFill>
              </a:rPr>
              <a:t>The more repetition (practice), the more likely information is to be remembered later.</a:t>
            </a:r>
          </a:p>
        </p:txBody>
      </p:sp>
      <p:pic>
        <p:nvPicPr>
          <p:cNvPr id="6" name="Picture 4" descr="http://www.aft.org/content_images/americaneducator/tab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455737"/>
            <a:ext cx="4194886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9948" y="0"/>
            <a:ext cx="10058400" cy="1609344"/>
          </a:xfrm>
        </p:spPr>
        <p:txBody>
          <a:bodyPr/>
          <a:lstStyle/>
          <a:p>
            <a:r>
              <a:rPr lang="en-GB" dirty="0" smtClean="0"/>
              <a:t>Working to over come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84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37" y="68019"/>
            <a:ext cx="10058400" cy="1609344"/>
          </a:xfrm>
        </p:spPr>
        <p:txBody>
          <a:bodyPr/>
          <a:lstStyle/>
          <a:p>
            <a:r>
              <a:rPr lang="en-GB" dirty="0" smtClean="0"/>
              <a:t>Spacing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880" y="336883"/>
            <a:ext cx="10058400" cy="1648326"/>
          </a:xfrm>
        </p:spPr>
        <p:txBody>
          <a:bodyPr/>
          <a:lstStyle/>
          <a:p>
            <a:r>
              <a:rPr lang="en-GB" dirty="0" smtClean="0"/>
              <a:t>The Learning Scientists </a:t>
            </a:r>
          </a:p>
          <a:p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://www.youtube.com/watch?v=3WJYp98eys8</a:t>
            </a:r>
            <a:endParaRPr lang="en-GB" dirty="0"/>
          </a:p>
        </p:txBody>
      </p:sp>
      <p:pic>
        <p:nvPicPr>
          <p:cNvPr id="4" name="3WJYp98eys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25295" y="1357063"/>
            <a:ext cx="9517942" cy="535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2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5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7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16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12</TotalTime>
  <Words>56</Words>
  <Application>Microsoft Office PowerPoint</Application>
  <PresentationFormat>Widescreen</PresentationFormat>
  <Paragraphs>13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Rockwell</vt:lpstr>
      <vt:lpstr>Rockwell Condensed</vt:lpstr>
      <vt:lpstr>Wingdings</vt:lpstr>
      <vt:lpstr>Wood Type</vt:lpstr>
      <vt:lpstr>Forgetting…the enemy of revision?</vt:lpstr>
      <vt:lpstr>Ebbinghaus </vt:lpstr>
      <vt:lpstr>The curve</vt:lpstr>
      <vt:lpstr>Working to over come it</vt:lpstr>
      <vt:lpstr>Spacing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Forgetting…the enemy of revision?</dc:title>
  <dc:creator>Miss A Forrester</dc:creator>
  <cp:lastModifiedBy>User</cp:lastModifiedBy>
  <cp:revision>3</cp:revision>
  <dcterms:created xsi:type="dcterms:W3CDTF">2019-08-08T10:55:41Z</dcterms:created>
  <dcterms:modified xsi:type="dcterms:W3CDTF">2019-09-19T16:53:06Z</dcterms:modified>
</cp:coreProperties>
</file>