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70" r:id="rId5"/>
    <p:sldId id="271" r:id="rId6"/>
    <p:sldId id="272" r:id="rId7"/>
    <p:sldId id="268" r:id="rId8"/>
    <p:sldId id="258" r:id="rId9"/>
    <p:sldId id="259" r:id="rId10"/>
    <p:sldId id="260" r:id="rId11"/>
    <p:sldId id="261" r:id="rId12"/>
    <p:sldId id="262" r:id="rId13"/>
    <p:sldId id="263"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A08EE5-5332-48B2-87D2-88D63CA9B7A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CF00C9B-DBB2-4EFB-9CA8-72167D8C147E}" type="slidenum">
              <a:rPr lang="en-GB" smtClean="0"/>
              <a:t>‹#›</a:t>
            </a:fld>
            <a:endParaRPr lang="en-GB"/>
          </a:p>
        </p:txBody>
      </p:sp>
    </p:spTree>
    <p:extLst>
      <p:ext uri="{BB962C8B-B14F-4D97-AF65-F5344CB8AC3E}">
        <p14:creationId xmlns:p14="http://schemas.microsoft.com/office/powerpoint/2010/main" val="360889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08EE5-5332-48B2-87D2-88D63CA9B7A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229671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08EE5-5332-48B2-87D2-88D63CA9B7A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390076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A08EE5-5332-48B2-87D2-88D63CA9B7A8}"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91228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86A08EE5-5332-48B2-87D2-88D63CA9B7A8}" type="datetimeFigureOut">
              <a:rPr lang="en-GB" smtClean="0"/>
              <a:t>19/09/2019</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CF00C9B-DBB2-4EFB-9CA8-72167D8C147E}" type="slidenum">
              <a:rPr lang="en-GB" smtClean="0"/>
              <a:t>‹#›</a:t>
            </a:fld>
            <a:endParaRPr lang="en-GB"/>
          </a:p>
        </p:txBody>
      </p:sp>
    </p:spTree>
    <p:extLst>
      <p:ext uri="{BB962C8B-B14F-4D97-AF65-F5344CB8AC3E}">
        <p14:creationId xmlns:p14="http://schemas.microsoft.com/office/powerpoint/2010/main" val="84772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A08EE5-5332-48B2-87D2-88D63CA9B7A8}"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316777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A08EE5-5332-48B2-87D2-88D63CA9B7A8}" type="datetimeFigureOut">
              <a:rPr lang="en-GB" smtClean="0"/>
              <a:t>19/09/2019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384356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A08EE5-5332-48B2-87D2-88D63CA9B7A8}" type="datetimeFigureOut">
              <a:rPr lang="en-GB" smtClean="0"/>
              <a:t>19/09/2019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37240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08EE5-5332-48B2-87D2-88D63CA9B7A8}" type="datetimeFigureOut">
              <a:rPr lang="en-GB" smtClean="0"/>
              <a:t>19/09/2019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145893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A08EE5-5332-48B2-87D2-88D63CA9B7A8}" type="datetimeFigureOut">
              <a:rPr lang="en-GB" smtClean="0"/>
              <a:t>19/09/2019</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31543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A08EE5-5332-48B2-87D2-88D63CA9B7A8}" type="datetimeFigureOut">
              <a:rPr lang="en-GB" smtClean="0"/>
              <a:t>19/09/2019</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CF00C9B-DBB2-4EFB-9CA8-72167D8C147E}" type="slidenum">
              <a:rPr lang="en-GB" smtClean="0"/>
              <a:t>‹#›</a:t>
            </a:fld>
            <a:endParaRPr lang="en-GB"/>
          </a:p>
        </p:txBody>
      </p:sp>
    </p:spTree>
    <p:extLst>
      <p:ext uri="{BB962C8B-B14F-4D97-AF65-F5344CB8AC3E}">
        <p14:creationId xmlns:p14="http://schemas.microsoft.com/office/powerpoint/2010/main" val="72707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A08EE5-5332-48B2-87D2-88D63CA9B7A8}" type="datetimeFigureOut">
              <a:rPr lang="en-GB" smtClean="0"/>
              <a:t>19/09/2019</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CF00C9B-DBB2-4EFB-9CA8-72167D8C147E}" type="slidenum">
              <a:rPr lang="en-GB" smtClean="0"/>
              <a:t>‹#›</a:t>
            </a:fld>
            <a:endParaRPr lang="en-GB"/>
          </a:p>
        </p:txBody>
      </p:sp>
    </p:spTree>
    <p:extLst>
      <p:ext uri="{BB962C8B-B14F-4D97-AF65-F5344CB8AC3E}">
        <p14:creationId xmlns:p14="http://schemas.microsoft.com/office/powerpoint/2010/main" val="2577595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QRzW24KrD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gQRzW24KrD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Self explanation </a:t>
            </a:r>
            <a:endParaRPr lang="en-GB" dirty="0"/>
          </a:p>
        </p:txBody>
      </p:sp>
      <p:sp>
        <p:nvSpPr>
          <p:cNvPr id="3" name="Subtitle 2"/>
          <p:cNvSpPr>
            <a:spLocks noGrp="1"/>
          </p:cNvSpPr>
          <p:nvPr>
            <p:ph type="subTitle" idx="1"/>
          </p:nvPr>
        </p:nvSpPr>
        <p:spPr/>
        <p:txBody>
          <a:bodyPr/>
          <a:lstStyle/>
          <a:p>
            <a:r>
              <a:rPr lang="en-GB" dirty="0" smtClean="0"/>
              <a:t>Elaboration – a key study strategy </a:t>
            </a:r>
            <a:endParaRPr lang="en-GB" dirty="0"/>
          </a:p>
        </p:txBody>
      </p:sp>
    </p:spTree>
    <p:extLst>
      <p:ext uri="{BB962C8B-B14F-4D97-AF65-F5344CB8AC3E}">
        <p14:creationId xmlns:p14="http://schemas.microsoft.com/office/powerpoint/2010/main" val="38461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bor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0"/>
            <a:ext cx="9144000" cy="6858000"/>
          </a:xfrm>
          <a:prstGeom prst="rect">
            <a:avLst/>
          </a:prstGeom>
        </p:spPr>
      </p:pic>
    </p:spTree>
    <p:extLst>
      <p:ext uri="{BB962C8B-B14F-4D97-AF65-F5344CB8AC3E}">
        <p14:creationId xmlns:p14="http://schemas.microsoft.com/office/powerpoint/2010/main" val="220019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bor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0" y="0"/>
            <a:ext cx="9144000" cy="6858000"/>
          </a:xfrm>
          <a:prstGeom prst="rect">
            <a:avLst/>
          </a:prstGeom>
        </p:spPr>
      </p:pic>
    </p:spTree>
    <p:extLst>
      <p:ext uri="{BB962C8B-B14F-4D97-AF65-F5344CB8AC3E}">
        <p14:creationId xmlns:p14="http://schemas.microsoft.com/office/powerpoint/2010/main" val="378440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bor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0"/>
            <a:ext cx="9144000" cy="6858000"/>
          </a:xfrm>
          <a:prstGeom prst="rect">
            <a:avLst/>
          </a:prstGeom>
        </p:spPr>
      </p:pic>
    </p:spTree>
    <p:extLst>
      <p:ext uri="{BB962C8B-B14F-4D97-AF65-F5344CB8AC3E}">
        <p14:creationId xmlns:p14="http://schemas.microsoft.com/office/powerpoint/2010/main" val="81358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Elaboration Presentation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0"/>
            <a:ext cx="9144000" cy="6858000"/>
          </a:xfrm>
          <a:prstGeom prst="rect">
            <a:avLst/>
          </a:prstGeom>
        </p:spPr>
      </p:pic>
    </p:spTree>
    <p:extLst>
      <p:ext uri="{BB962C8B-B14F-4D97-AF65-F5344CB8AC3E}">
        <p14:creationId xmlns:p14="http://schemas.microsoft.com/office/powerpoint/2010/main" val="325519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GB" dirty="0" smtClean="0"/>
              <a:t>How can I start on this? </a:t>
            </a:r>
            <a:endParaRPr lang="en-GB" dirty="0"/>
          </a:p>
        </p:txBody>
      </p:sp>
      <p:sp>
        <p:nvSpPr>
          <p:cNvPr id="3" name="Content Placeholder 2"/>
          <p:cNvSpPr>
            <a:spLocks noGrp="1"/>
          </p:cNvSpPr>
          <p:nvPr>
            <p:ph idx="1"/>
          </p:nvPr>
        </p:nvSpPr>
        <p:spPr>
          <a:xfrm>
            <a:off x="209006" y="1609344"/>
            <a:ext cx="10840864" cy="5248656"/>
          </a:xfrm>
        </p:spPr>
        <p:txBody>
          <a:bodyPr>
            <a:normAutofit/>
          </a:bodyPr>
          <a:lstStyle/>
          <a:p>
            <a:r>
              <a:rPr lang="en-GB" dirty="0" smtClean="0"/>
              <a:t>You could start by making a list of all of the things that you need to learn for a certain subject. </a:t>
            </a:r>
          </a:p>
          <a:p>
            <a:r>
              <a:rPr lang="en-GB" dirty="0" smtClean="0"/>
              <a:t>Work your way down the list and ask yourself questions about how these ideas work and why they work that way. </a:t>
            </a:r>
          </a:p>
          <a:p>
            <a:r>
              <a:rPr lang="en-GB" dirty="0" smtClean="0"/>
              <a:t>There will be some that you don’t know – find out either using your revision materials or from your class teacher. Remember they’re a subject expert so anything you are finding difficult you must speak to them about it to make sure you learn it correctly. </a:t>
            </a:r>
          </a:p>
          <a:p>
            <a:r>
              <a:rPr lang="en-GB" dirty="0" smtClean="0"/>
              <a:t>As you continue to work your way through the ideas that you are learning, make connections between multiple ideas. For example, in English, you might note that Dickens’ A Christmas Carol is a scathing critique of social attitudes at the time – which you could then link to Animal Farm as an equally contemptuous critique but a government’s abuse of its citizens, much like how Dickens felt about how governments treated the poor. </a:t>
            </a:r>
          </a:p>
          <a:p>
            <a:r>
              <a:rPr lang="en-GB" dirty="0" smtClean="0"/>
              <a:t>Think about how they are similar and different. </a:t>
            </a:r>
          </a:p>
          <a:p>
            <a:r>
              <a:rPr lang="en-GB" dirty="0" smtClean="0"/>
              <a:t>Describe how the ideas you are studying apply to your own life and link ideas as you progress with revision or learning in class. The more connections, the better. </a:t>
            </a:r>
            <a:endParaRPr lang="en-GB" dirty="0"/>
          </a:p>
        </p:txBody>
      </p:sp>
    </p:spTree>
    <p:extLst>
      <p:ext uri="{BB962C8B-B14F-4D97-AF65-F5344CB8AC3E}">
        <p14:creationId xmlns:p14="http://schemas.microsoft.com/office/powerpoint/2010/main" val="356869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16083" y="1262155"/>
            <a:ext cx="966941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Imagine you’re studying </a:t>
            </a:r>
            <a:r>
              <a:rPr kumimoji="0" lang="en-US" altLang="en-US" sz="1800" b="1" i="0" u="none" strike="noStrike" cap="none" normalizeH="0" baseline="0" dirty="0" smtClean="0">
                <a:ln>
                  <a:noFill/>
                </a:ln>
                <a:solidFill>
                  <a:schemeClr val="tx1"/>
                </a:solidFill>
                <a:effectLst/>
                <a:latin typeface="Arial" panose="020B0604020202020204" pitchFamily="34" charset="0"/>
              </a:rPr>
              <a:t>World War II</a:t>
            </a:r>
            <a:r>
              <a:rPr kumimoji="0" lang="en-US" altLang="en-US" sz="1800" b="0" i="0" u="none" strike="noStrike" cap="none" normalizeH="0" baseline="0" dirty="0" smtClean="0">
                <a:ln>
                  <a:noFill/>
                </a:ln>
                <a:solidFill>
                  <a:schemeClr val="tx1"/>
                </a:solidFill>
                <a:effectLst/>
                <a:latin typeface="Arial" panose="020B0604020202020204" pitchFamily="34" charset="0"/>
              </a:rPr>
              <a:t>, and specifically the </a:t>
            </a:r>
            <a:r>
              <a:rPr kumimoji="0" lang="en-US" altLang="en-US" sz="1800" b="1" i="0" u="none" strike="noStrike" cap="none" normalizeH="0" baseline="0" dirty="0" smtClean="0">
                <a:ln>
                  <a:noFill/>
                </a:ln>
                <a:solidFill>
                  <a:schemeClr val="tx1"/>
                </a:solidFill>
                <a:effectLst/>
                <a:latin typeface="Arial" panose="020B0604020202020204" pitchFamily="34" charset="0"/>
              </a:rPr>
              <a:t>attack on Pearl Harbor</a:t>
            </a:r>
            <a:r>
              <a:rPr lang="en-US" altLang="en-US" dirty="0" smtClean="0">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You could ask yourself, </a:t>
            </a:r>
            <a:r>
              <a:rPr kumimoji="0" lang="en-US" altLang="en-US" sz="1800" b="0" i="1" u="none" strike="noStrike" cap="none" normalizeH="0" baseline="0" dirty="0" smtClean="0">
                <a:ln>
                  <a:noFill/>
                </a:ln>
                <a:solidFill>
                  <a:schemeClr val="tx1"/>
                </a:solidFill>
                <a:effectLst/>
                <a:latin typeface="Arial" panose="020B0604020202020204" pitchFamily="34" charset="0"/>
              </a:rPr>
              <a:t>how did this attack happen?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On December 7, 1941, the Imperial Japanese Navy attacked the United States Naval Base at Pearl Harbor. The attack included Japanese fighter planes, bombers, and torpedo planes.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1" u="none" strike="noStrike" cap="none" normalizeH="0" baseline="0" dirty="0" smtClean="0">
                <a:ln>
                  <a:noFill/>
                </a:ln>
                <a:solidFill>
                  <a:schemeClr val="tx1"/>
                </a:solidFill>
                <a:effectLst/>
                <a:latin typeface="Arial" panose="020B0604020202020204" pitchFamily="34" charset="0"/>
              </a:rPr>
              <a:t>Why did this happen?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Japanese intended to destroy the United States’ Pacific Fleet so that it could not interfere with Japanese operations.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Here you could also ask another type of question: </a:t>
            </a:r>
            <a:r>
              <a:rPr kumimoji="0" lang="en-US" altLang="en-US" sz="1800" b="0" i="1" u="none" strike="noStrike" cap="none" normalizeH="0" baseline="0" dirty="0" smtClean="0">
                <a:ln>
                  <a:noFill/>
                </a:ln>
                <a:solidFill>
                  <a:schemeClr val="tx1"/>
                </a:solidFill>
                <a:effectLst/>
                <a:latin typeface="Arial" panose="020B0604020202020204" pitchFamily="34" charset="0"/>
              </a:rPr>
              <a:t>What was the result of this historic event?</a:t>
            </a:r>
            <a:r>
              <a:rPr kumimoji="0" lang="en-US" altLang="en-US" sz="1800" b="0" i="0" u="none" strike="noStrike" cap="none" normalizeH="0" baseline="0" dirty="0" smtClean="0">
                <a:ln>
                  <a:noFill/>
                </a:ln>
                <a:solidFill>
                  <a:schemeClr val="tx1"/>
                </a:solidFill>
                <a:effectLst/>
                <a:latin typeface="Arial" panose="020B0604020202020204" pitchFamily="34" charset="0"/>
              </a:rPr>
              <a:t> Well, Japanese casualties were light, while they damaged eight U.S. Navy battleships. The Arizona was among those that the Japanese sunk, and was not raised from the shallow water. U.S. aircrafts were also destroyed, and 2,403 Americans were killed (1,178 were injured).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1" u="none" strike="noStrike" cap="none" normalizeH="0" baseline="0" dirty="0" smtClean="0">
                <a:ln>
                  <a:noFill/>
                </a:ln>
                <a:solidFill>
                  <a:schemeClr val="tx1"/>
                </a:solidFill>
                <a:effectLst/>
                <a:latin typeface="Arial" panose="020B0604020202020204" pitchFamily="34" charset="0"/>
              </a:rPr>
              <a:t>Why is this event important?</a:t>
            </a:r>
            <a:r>
              <a:rPr kumimoji="0" lang="en-US" altLang="en-US" sz="1800" b="0" i="0" u="none" strike="noStrike" cap="none" normalizeH="0" baseline="0" dirty="0" smtClean="0">
                <a:ln>
                  <a:noFill/>
                </a:ln>
                <a:solidFill>
                  <a:schemeClr val="tx1"/>
                </a:solidFill>
                <a:effectLst/>
                <a:latin typeface="Arial" panose="020B0604020202020204" pitchFamily="34" charset="0"/>
              </a:rPr>
              <a:t> The day after the attack, Roosevelt delivered his Infamy Speech, the United States formally declared war on Japan, and Japanese-Americans were then relocated to internment camps.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You could then go on: </a:t>
            </a:r>
            <a:r>
              <a:rPr kumimoji="0" lang="en-US" altLang="en-US" sz="1800" b="0" i="1" u="none" strike="noStrike" cap="none" normalizeH="0" baseline="0" dirty="0" smtClean="0">
                <a:ln>
                  <a:noFill/>
                </a:ln>
                <a:solidFill>
                  <a:schemeClr val="tx1"/>
                </a:solidFill>
                <a:effectLst/>
                <a:latin typeface="Arial" panose="020B0604020202020204" pitchFamily="34" charset="0"/>
              </a:rPr>
              <a:t>how did the U.S. enter the war? How did the Pearl Harbor attack lead up to the release of the atomic bomb? How did the war end?</a:t>
            </a:r>
            <a:r>
              <a:rPr kumimoji="0" lang="en-US" altLang="en-US" sz="1800" b="0" i="0" u="none" strike="noStrike" cap="none" normalizeH="0" baseline="0" dirty="0" smtClean="0">
                <a:ln>
                  <a:noFill/>
                </a:ln>
                <a:solidFill>
                  <a:schemeClr val="tx1"/>
                </a:solidFill>
                <a:effectLst/>
                <a:latin typeface="Arial" panose="020B0604020202020204" pitchFamily="34" charset="0"/>
              </a:rPr>
              <a:t> And so on.  </a:t>
            </a:r>
          </a:p>
        </p:txBody>
      </p:sp>
      <p:sp>
        <p:nvSpPr>
          <p:cNvPr id="5" name="Title 1"/>
          <p:cNvSpPr>
            <a:spLocks noGrp="1"/>
          </p:cNvSpPr>
          <p:nvPr>
            <p:ph type="title"/>
          </p:nvPr>
        </p:nvSpPr>
        <p:spPr>
          <a:xfrm>
            <a:off x="0" y="0"/>
            <a:ext cx="10058400" cy="1609344"/>
          </a:xfrm>
        </p:spPr>
        <p:txBody>
          <a:bodyPr/>
          <a:lstStyle/>
          <a:p>
            <a:r>
              <a:rPr lang="en-GB" dirty="0" smtClean="0"/>
              <a:t>Other examples – History </a:t>
            </a:r>
            <a:endParaRPr lang="en-GB" dirty="0"/>
          </a:p>
        </p:txBody>
      </p:sp>
    </p:spTree>
    <p:extLst>
      <p:ext uri="{BB962C8B-B14F-4D97-AF65-F5344CB8AC3E}">
        <p14:creationId xmlns:p14="http://schemas.microsoft.com/office/powerpoint/2010/main" val="402410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Feynman: </a:t>
            </a:r>
            <a:endParaRPr lang="en-GB" dirty="0"/>
          </a:p>
        </p:txBody>
      </p:sp>
      <p:sp>
        <p:nvSpPr>
          <p:cNvPr id="4" name="Rectangle 3"/>
          <p:cNvSpPr/>
          <p:nvPr/>
        </p:nvSpPr>
        <p:spPr>
          <a:xfrm>
            <a:off x="2286000" y="2851835"/>
            <a:ext cx="7696200" cy="1077218"/>
          </a:xfrm>
          <a:prstGeom prst="rect">
            <a:avLst/>
          </a:prstGeom>
        </p:spPr>
        <p:txBody>
          <a:bodyPr wrap="square">
            <a:spAutoFit/>
          </a:bodyPr>
          <a:lstStyle/>
          <a:p>
            <a:r>
              <a:rPr lang="en-US" sz="3200" b="1" i="1" dirty="0">
                <a:latin typeface="AdamGorry-Lights" panose="020F0702020204020204" pitchFamily="34" charset="0"/>
              </a:rPr>
              <a:t>“If you can’t explain it simply, you don’t understand it well enough.”</a:t>
            </a:r>
            <a:endParaRPr lang="en-GB" sz="3200" b="1" dirty="0">
              <a:latin typeface="AdamGorry-Lights" panose="020F0702020204020204" pitchFamily="34" charset="0"/>
            </a:endParaRPr>
          </a:p>
        </p:txBody>
      </p:sp>
    </p:spTree>
    <p:extLst>
      <p:ext uri="{BB962C8B-B14F-4D97-AF65-F5344CB8AC3E}">
        <p14:creationId xmlns:p14="http://schemas.microsoft.com/office/powerpoint/2010/main" val="212464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sp>
        <p:nvSpPr>
          <p:cNvPr id="3" name="Content Placeholder 2"/>
          <p:cNvSpPr>
            <a:spLocks noGrp="1"/>
          </p:cNvSpPr>
          <p:nvPr>
            <p:ph idx="1"/>
          </p:nvPr>
        </p:nvSpPr>
        <p:spPr/>
        <p:txBody>
          <a:bodyPr/>
          <a:lstStyle/>
          <a:p>
            <a:r>
              <a:rPr lang="en-GB" dirty="0" smtClean="0"/>
              <a:t>It is a study strategy that involves explaining and describing ideas with lots of detail. </a:t>
            </a:r>
          </a:p>
          <a:p>
            <a:r>
              <a:rPr lang="en-GB" dirty="0" smtClean="0"/>
              <a:t>It involves making lots of connections among ideas you are trying to learn. </a:t>
            </a:r>
          </a:p>
          <a:p>
            <a:r>
              <a:rPr lang="en-GB" dirty="0" smtClean="0"/>
              <a:t>It can also involve you asking questions of yourself, about how and why things work. This will vary depending on the subject you are working on. However, the principle remains – you can ask yourself why a certain thing happens in physics, or you can ask yourself how a writer uses a specific language device for effect in English when you are learning quotations. </a:t>
            </a:r>
            <a:endParaRPr lang="en-GB" dirty="0"/>
          </a:p>
          <a:p>
            <a:r>
              <a:rPr lang="en-GB" dirty="0">
                <a:hlinkClick r:id="rId2"/>
              </a:rPr>
              <a:t>https://www.youtube.com/watch?v=gQRzW24KrDc</a:t>
            </a:r>
            <a:endParaRPr lang="en-GB" dirty="0"/>
          </a:p>
        </p:txBody>
      </p:sp>
    </p:spTree>
    <p:extLst>
      <p:ext uri="{BB962C8B-B14F-4D97-AF65-F5344CB8AC3E}">
        <p14:creationId xmlns:p14="http://schemas.microsoft.com/office/powerpoint/2010/main" val="306483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endParaRPr lang="en-GB" dirty="0"/>
          </a:p>
        </p:txBody>
      </p:sp>
      <p:sp>
        <p:nvSpPr>
          <p:cNvPr id="3" name="Content Placeholder 2"/>
          <p:cNvSpPr>
            <a:spLocks noGrp="1"/>
          </p:cNvSpPr>
          <p:nvPr>
            <p:ph idx="1"/>
          </p:nvPr>
        </p:nvSpPr>
        <p:spPr/>
        <p:txBody>
          <a:bodyPr/>
          <a:lstStyle/>
          <a:p>
            <a:r>
              <a:rPr lang="en-US" dirty="0"/>
              <a:t>By attempting to explain a concept in simple terms, you’ll quickly see where you have a good understanding of that concept. You’ll </a:t>
            </a:r>
            <a:r>
              <a:rPr lang="en-US" i="1" dirty="0"/>
              <a:t>also</a:t>
            </a:r>
            <a:r>
              <a:rPr lang="en-US" dirty="0"/>
              <a:t> be able to </a:t>
            </a:r>
            <a:r>
              <a:rPr lang="en-US" b="1" dirty="0"/>
              <a:t>instantly pinpoint your problem areas, </a:t>
            </a:r>
            <a:r>
              <a:rPr lang="en-US" dirty="0"/>
              <a:t>because they’ll be the areas where you either get stuck or where you end up resorting to using complex language and terminology.</a:t>
            </a:r>
            <a:endParaRPr lang="en-GB" dirty="0"/>
          </a:p>
        </p:txBody>
      </p:sp>
    </p:spTree>
    <p:extLst>
      <p:ext uri="{BB962C8B-B14F-4D97-AF65-F5344CB8AC3E}">
        <p14:creationId xmlns:p14="http://schemas.microsoft.com/office/powerpoint/2010/main" val="184564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a:t>
            </a:r>
            <a:endParaRPr lang="en-GB" dirty="0"/>
          </a:p>
        </p:txBody>
      </p:sp>
      <p:pic>
        <p:nvPicPr>
          <p:cNvPr id="4" name="Content Placeholder 3"/>
          <p:cNvPicPr>
            <a:picLocks noGrp="1" noChangeAspect="1"/>
          </p:cNvPicPr>
          <p:nvPr>
            <p:ph idx="1"/>
          </p:nvPr>
        </p:nvPicPr>
        <p:blipFill>
          <a:blip r:embed="rId2"/>
          <a:stretch>
            <a:fillRect/>
          </a:stretch>
        </p:blipFill>
        <p:spPr>
          <a:xfrm>
            <a:off x="2995980" y="1394200"/>
            <a:ext cx="6206136" cy="4854200"/>
          </a:xfrm>
          <a:prstGeom prst="rect">
            <a:avLst/>
          </a:prstGeom>
        </p:spPr>
      </p:pic>
    </p:spTree>
    <p:extLst>
      <p:ext uri="{BB962C8B-B14F-4D97-AF65-F5344CB8AC3E}">
        <p14:creationId xmlns:p14="http://schemas.microsoft.com/office/powerpoint/2010/main" val="117514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a:t>
            </a:r>
            <a:endParaRPr lang="en-GB" dirty="0"/>
          </a:p>
        </p:txBody>
      </p:sp>
      <p:sp>
        <p:nvSpPr>
          <p:cNvPr id="3" name="Content Placeholder 2"/>
          <p:cNvSpPr>
            <a:spLocks noGrp="1"/>
          </p:cNvSpPr>
          <p:nvPr>
            <p:ph idx="1"/>
          </p:nvPr>
        </p:nvSpPr>
        <p:spPr/>
        <p:txBody>
          <a:bodyPr>
            <a:normAutofit/>
          </a:bodyPr>
          <a:lstStyle/>
          <a:p>
            <a:r>
              <a:rPr lang="en-GB" dirty="0" smtClean="0"/>
              <a:t>The most important part of this technique is that you are explaining a concept. </a:t>
            </a:r>
          </a:p>
          <a:p>
            <a:r>
              <a:rPr lang="en-GB" dirty="0" smtClean="0"/>
              <a:t>How you do it is up to your – you could explain it to a friend, a relative, the mirror, your dog,… </a:t>
            </a:r>
          </a:p>
          <a:p>
            <a:r>
              <a:rPr lang="en-GB" dirty="0" smtClean="0"/>
              <a:t>Step 1 – Using a sheet of paper, write the name of the concept at the top. </a:t>
            </a:r>
          </a:p>
          <a:p>
            <a:r>
              <a:rPr lang="en-GB" dirty="0" smtClean="0"/>
              <a:t>Step 2 – Write out an explanation of the concept in your own words. Use really basic, plain language and keep is simple. The more simple you can make it, the better. </a:t>
            </a:r>
          </a:p>
          <a:p>
            <a:r>
              <a:rPr lang="en-GB" dirty="0" smtClean="0"/>
              <a:t>Step 3 – review your explanation against your more detailed notes/revision guide. Pinpoint any areas that you are bit weaker on or that you have missed as re it. </a:t>
            </a:r>
          </a:p>
          <a:p>
            <a:r>
              <a:rPr lang="en-GB" dirty="0" smtClean="0"/>
              <a:t>Step 4 – If there are any areas where you are still using quite complex language, re write these bits to make them more simple. </a:t>
            </a:r>
          </a:p>
        </p:txBody>
      </p:sp>
    </p:spTree>
    <p:extLst>
      <p:ext uri="{BB962C8B-B14F-4D97-AF65-F5344CB8AC3E}">
        <p14:creationId xmlns:p14="http://schemas.microsoft.com/office/powerpoint/2010/main" val="78347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QRzW24KrDc"/>
          <p:cNvPicPr>
            <a:picLocks noRot="1" noChangeAspect="1"/>
          </p:cNvPicPr>
          <p:nvPr>
            <a:videoFile r:link="rId1"/>
          </p:nvPr>
        </p:nvPicPr>
        <p:blipFill>
          <a:blip r:embed="rId3"/>
          <a:stretch>
            <a:fillRect/>
          </a:stretch>
        </p:blipFill>
        <p:spPr>
          <a:xfrm>
            <a:off x="482600" y="428625"/>
            <a:ext cx="10541000" cy="5929313"/>
          </a:xfrm>
          <a:prstGeom prst="rect">
            <a:avLst/>
          </a:prstGeom>
        </p:spPr>
      </p:pic>
    </p:spTree>
    <p:extLst>
      <p:ext uri="{BB962C8B-B14F-4D97-AF65-F5344CB8AC3E}">
        <p14:creationId xmlns:p14="http://schemas.microsoft.com/office/powerpoint/2010/main" val="5537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bor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0"/>
            <a:ext cx="9144000" cy="6858000"/>
          </a:xfrm>
          <a:prstGeom prst="rect">
            <a:avLst/>
          </a:prstGeom>
        </p:spPr>
      </p:pic>
    </p:spTree>
    <p:extLst>
      <p:ext uri="{BB962C8B-B14F-4D97-AF65-F5344CB8AC3E}">
        <p14:creationId xmlns:p14="http://schemas.microsoft.com/office/powerpoint/2010/main" val="85745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abor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144000" cy="6858000"/>
          </a:xfrm>
          <a:prstGeom prst="rect">
            <a:avLst/>
          </a:prstGeom>
        </p:spPr>
      </p:pic>
    </p:spTree>
    <p:extLst>
      <p:ext uri="{BB962C8B-B14F-4D97-AF65-F5344CB8AC3E}">
        <p14:creationId xmlns:p14="http://schemas.microsoft.com/office/powerpoint/2010/main" val="407695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17</TotalTime>
  <Words>544</Words>
  <Application>Microsoft Office PowerPoint</Application>
  <PresentationFormat>Widescreen</PresentationFormat>
  <Paragraphs>35</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AdamGorry-Lights</vt:lpstr>
      <vt:lpstr>Arial</vt:lpstr>
      <vt:lpstr>Rockwell</vt:lpstr>
      <vt:lpstr>Rockwell Condensed</vt:lpstr>
      <vt:lpstr>Wingdings</vt:lpstr>
      <vt:lpstr>Wood Type</vt:lpstr>
      <vt:lpstr>Self explanation </vt:lpstr>
      <vt:lpstr>Feynman: </vt:lpstr>
      <vt:lpstr>What is it?</vt:lpstr>
      <vt:lpstr>Why? </vt:lpstr>
      <vt:lpstr>HOW?</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start on this? </vt:lpstr>
      <vt:lpstr>Other examples – History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explanation </dc:title>
  <dc:creator>Miss A Forrester</dc:creator>
  <cp:lastModifiedBy>User</cp:lastModifiedBy>
  <cp:revision>5</cp:revision>
  <dcterms:created xsi:type="dcterms:W3CDTF">2019-08-08T11:06:17Z</dcterms:created>
  <dcterms:modified xsi:type="dcterms:W3CDTF">2019-09-19T16:56:48Z</dcterms:modified>
</cp:coreProperties>
</file>