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2"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2" d="100"/>
          <a:sy n="72" d="100"/>
        </p:scale>
        <p:origin x="4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EEF9DD-43F3-4947-8280-3FF1CDD8440C}" type="datetimeFigureOut">
              <a:rPr lang="en-GB" smtClean="0"/>
              <a:t>19/09/2019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3BAC50-0437-40F1-AF4F-CC94F03C4FD2}" type="slidenum">
              <a:rPr lang="en-GB" smtClean="0"/>
              <a:t>‹#›</a:t>
            </a:fld>
            <a:endParaRPr lang="en-GB"/>
          </a:p>
        </p:txBody>
      </p:sp>
    </p:spTree>
    <p:extLst>
      <p:ext uri="{BB962C8B-B14F-4D97-AF65-F5344CB8AC3E}">
        <p14:creationId xmlns:p14="http://schemas.microsoft.com/office/powerpoint/2010/main" val="1325398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Credit to The Learning Scientists </a:t>
            </a:r>
            <a:endParaRPr lang="en-GB" dirty="0"/>
          </a:p>
        </p:txBody>
      </p:sp>
      <p:sp>
        <p:nvSpPr>
          <p:cNvPr id="4" name="Slide Number Placeholder 3"/>
          <p:cNvSpPr>
            <a:spLocks noGrp="1"/>
          </p:cNvSpPr>
          <p:nvPr>
            <p:ph type="sldNum" sz="quarter" idx="10"/>
          </p:nvPr>
        </p:nvSpPr>
        <p:spPr/>
        <p:txBody>
          <a:bodyPr/>
          <a:lstStyle/>
          <a:p>
            <a:fld id="{843BAC50-0437-40F1-AF4F-CC94F03C4FD2}" type="slidenum">
              <a:rPr lang="en-GB" smtClean="0"/>
              <a:t>1</a:t>
            </a:fld>
            <a:endParaRPr lang="en-GB"/>
          </a:p>
        </p:txBody>
      </p:sp>
    </p:spTree>
    <p:extLst>
      <p:ext uri="{BB962C8B-B14F-4D97-AF65-F5344CB8AC3E}">
        <p14:creationId xmlns:p14="http://schemas.microsoft.com/office/powerpoint/2010/main" val="2702908374"/>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AB744D-DA71-41D4-9ADA-371DE2C23ADF}"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3D5FD73-D54D-4743-9DC6-85CD85E40E0C}" type="slidenum">
              <a:rPr lang="en-GB" smtClean="0"/>
              <a:t>‹#›</a:t>
            </a:fld>
            <a:endParaRPr lang="en-GB"/>
          </a:p>
        </p:txBody>
      </p:sp>
    </p:spTree>
    <p:extLst>
      <p:ext uri="{BB962C8B-B14F-4D97-AF65-F5344CB8AC3E}">
        <p14:creationId xmlns:p14="http://schemas.microsoft.com/office/powerpoint/2010/main" val="624952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AB744D-DA71-41D4-9ADA-371DE2C23ADF}"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1805544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AB744D-DA71-41D4-9ADA-371DE2C23ADF}"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2737090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AB744D-DA71-41D4-9ADA-371DE2C23ADF}" type="datetimeFigureOut">
              <a:rPr lang="en-GB" smtClean="0"/>
              <a:t>19/09/2019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625542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4BAB744D-DA71-41D4-9ADA-371DE2C23ADF}" type="datetimeFigureOut">
              <a:rPr lang="en-GB" smtClean="0"/>
              <a:t>19/09/2019</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3D5FD73-D54D-4743-9DC6-85CD85E40E0C}" type="slidenum">
              <a:rPr lang="en-GB" smtClean="0"/>
              <a:t>‹#›</a:t>
            </a:fld>
            <a:endParaRPr lang="en-GB"/>
          </a:p>
        </p:txBody>
      </p:sp>
    </p:spTree>
    <p:extLst>
      <p:ext uri="{BB962C8B-B14F-4D97-AF65-F5344CB8AC3E}">
        <p14:creationId xmlns:p14="http://schemas.microsoft.com/office/powerpoint/2010/main" val="3204514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BAB744D-DA71-41D4-9ADA-371DE2C23ADF}" type="datetimeFigureOut">
              <a:rPr lang="en-GB" smtClean="0"/>
              <a:t>19/09/2019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763767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BAB744D-DA71-41D4-9ADA-371DE2C23ADF}" type="datetimeFigureOut">
              <a:rPr lang="en-GB" smtClean="0"/>
              <a:t>19/09/2019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2977302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BAB744D-DA71-41D4-9ADA-371DE2C23ADF}" type="datetimeFigureOut">
              <a:rPr lang="en-GB" smtClean="0"/>
              <a:t>19/09/2019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230653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AB744D-DA71-41D4-9ADA-371DE2C23ADF}" type="datetimeFigureOut">
              <a:rPr lang="en-GB" smtClean="0"/>
              <a:t>19/09/2019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736601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BAB744D-DA71-41D4-9ADA-371DE2C23ADF}" type="datetimeFigureOut">
              <a:rPr lang="en-GB" smtClean="0"/>
              <a:t>19/09/2019</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594090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BAB744D-DA71-41D4-9ADA-371DE2C23ADF}" type="datetimeFigureOut">
              <a:rPr lang="en-GB" smtClean="0"/>
              <a:t>19/09/2019</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3D5FD73-D54D-4743-9DC6-85CD85E40E0C}" type="slidenum">
              <a:rPr lang="en-GB" smtClean="0"/>
              <a:t>‹#›</a:t>
            </a:fld>
            <a:endParaRPr lang="en-GB"/>
          </a:p>
        </p:txBody>
      </p:sp>
    </p:spTree>
    <p:extLst>
      <p:ext uri="{BB962C8B-B14F-4D97-AF65-F5344CB8AC3E}">
        <p14:creationId xmlns:p14="http://schemas.microsoft.com/office/powerpoint/2010/main" val="2841610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BAB744D-DA71-41D4-9ADA-371DE2C23ADF}" type="datetimeFigureOut">
              <a:rPr lang="en-GB" smtClean="0"/>
              <a:t>19/09/2019</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3D5FD73-D54D-4743-9DC6-85CD85E40E0C}" type="slidenum">
              <a:rPr lang="en-GB" smtClean="0"/>
              <a:t>‹#›</a:t>
            </a:fld>
            <a:endParaRPr lang="en-GB"/>
          </a:p>
        </p:txBody>
      </p:sp>
    </p:spTree>
    <p:extLst>
      <p:ext uri="{BB962C8B-B14F-4D97-AF65-F5344CB8AC3E}">
        <p14:creationId xmlns:p14="http://schemas.microsoft.com/office/powerpoint/2010/main" val="30724243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time_continue=3&amp;v=6xCZ4XnkpC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ideo" Target="https://www.youtube.com/embed/6xCZ4XnkpC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earningscientists.org/blog/2016/9/1-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Dual Coding </a:t>
            </a:r>
            <a:endParaRPr lang="en-GB" dirty="0"/>
          </a:p>
        </p:txBody>
      </p:sp>
      <p:sp>
        <p:nvSpPr>
          <p:cNvPr id="3" name="Subtitle 2"/>
          <p:cNvSpPr>
            <a:spLocks noGrp="1"/>
          </p:cNvSpPr>
          <p:nvPr>
            <p:ph type="subTitle" idx="1"/>
          </p:nvPr>
        </p:nvSpPr>
        <p:spPr/>
        <p:txBody>
          <a:bodyPr/>
          <a:lstStyle/>
          <a:p>
            <a:r>
              <a:rPr lang="en-GB" dirty="0" smtClean="0"/>
              <a:t>A method of study combining words and images. </a:t>
            </a:r>
            <a:endParaRPr lang="en-GB" dirty="0"/>
          </a:p>
        </p:txBody>
      </p:sp>
    </p:spTree>
    <p:extLst>
      <p:ext uri="{BB962C8B-B14F-4D97-AF65-F5344CB8AC3E}">
        <p14:creationId xmlns:p14="http://schemas.microsoft.com/office/powerpoint/2010/main" val="3656187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4" y="129032"/>
            <a:ext cx="7115048" cy="1609344"/>
          </a:xfrm>
        </p:spPr>
        <p:txBody>
          <a:bodyPr/>
          <a:lstStyle/>
          <a:p>
            <a:r>
              <a:rPr lang="en-GB" dirty="0" smtClean="0"/>
              <a:t>What is Dual coding?</a:t>
            </a:r>
            <a:endParaRPr lang="en-GB" dirty="0"/>
          </a:p>
        </p:txBody>
      </p:sp>
      <p:sp>
        <p:nvSpPr>
          <p:cNvPr id="3" name="Content Placeholder 2"/>
          <p:cNvSpPr>
            <a:spLocks noGrp="1"/>
          </p:cNvSpPr>
          <p:nvPr>
            <p:ph idx="1"/>
          </p:nvPr>
        </p:nvSpPr>
        <p:spPr>
          <a:xfrm>
            <a:off x="422148" y="1346200"/>
            <a:ext cx="5203952" cy="5511800"/>
          </a:xfrm>
        </p:spPr>
        <p:txBody>
          <a:bodyPr>
            <a:normAutofit/>
          </a:bodyPr>
          <a:lstStyle/>
          <a:p>
            <a:pPr marL="0" indent="0">
              <a:buNone/>
            </a:pPr>
            <a:endParaRPr lang="en-US" dirty="0"/>
          </a:p>
          <a:p>
            <a:r>
              <a:rPr lang="en-US" dirty="0"/>
              <a:t>Dual coding is the process of combining verbal materials with visual materials. There are many ways to visually represent material, such as with infographics, timelines, cartoon strips, diagrams, and graphic organizers.</a:t>
            </a:r>
          </a:p>
          <a:p>
            <a:r>
              <a:rPr lang="en-US" dirty="0"/>
              <a:t>When you have the same information in two formats - words and visuals - it gives you two ways of remembering the information later on. Combining these visuals with words is an effective way to </a:t>
            </a:r>
            <a:r>
              <a:rPr lang="en-US" dirty="0" smtClean="0"/>
              <a:t>study.</a:t>
            </a:r>
            <a:endParaRPr lang="en-US" dirty="0"/>
          </a:p>
          <a:p>
            <a:r>
              <a:rPr lang="en-US" dirty="0" smtClean="0"/>
              <a:t>Taken from The Learning Scientists. </a:t>
            </a:r>
            <a:endParaRPr lang="en-US" dirty="0"/>
          </a:p>
          <a:p>
            <a:r>
              <a:rPr lang="en-GB" dirty="0" smtClean="0"/>
              <a:t>Watch here: </a:t>
            </a:r>
            <a:r>
              <a:rPr lang="en-GB" dirty="0">
                <a:hlinkClick r:id="rId2"/>
              </a:rPr>
              <a:t>https://www.youtube.com/watch?time_continue=3&amp;v=6xCZ4XnkpCc</a:t>
            </a:r>
            <a:endParaRPr lang="en-GB" dirty="0"/>
          </a:p>
        </p:txBody>
      </p:sp>
      <p:pic>
        <p:nvPicPr>
          <p:cNvPr id="4" name="Picture 3"/>
          <p:cNvPicPr>
            <a:picLocks noChangeAspect="1"/>
          </p:cNvPicPr>
          <p:nvPr/>
        </p:nvPicPr>
        <p:blipFill>
          <a:blip r:embed="rId3"/>
          <a:stretch>
            <a:fillRect/>
          </a:stretch>
        </p:blipFill>
        <p:spPr>
          <a:xfrm>
            <a:off x="6088062" y="1879600"/>
            <a:ext cx="5831840" cy="3149600"/>
          </a:xfrm>
          <a:prstGeom prst="rect">
            <a:avLst/>
          </a:prstGeom>
        </p:spPr>
      </p:pic>
    </p:spTree>
    <p:extLst>
      <p:ext uri="{BB962C8B-B14F-4D97-AF65-F5344CB8AC3E}">
        <p14:creationId xmlns:p14="http://schemas.microsoft.com/office/powerpoint/2010/main" val="613694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xCZ4XnkpCc"/>
          <p:cNvPicPr>
            <a:picLocks noRot="1" noChangeAspect="1"/>
          </p:cNvPicPr>
          <p:nvPr>
            <a:videoFile r:link="rId1"/>
          </p:nvPr>
        </p:nvPicPr>
        <p:blipFill>
          <a:blip r:embed="rId3"/>
          <a:stretch>
            <a:fillRect/>
          </a:stretch>
        </p:blipFill>
        <p:spPr>
          <a:xfrm>
            <a:off x="483705" y="446847"/>
            <a:ext cx="10661373" cy="5997022"/>
          </a:xfrm>
          <a:prstGeom prst="rect">
            <a:avLst/>
          </a:prstGeom>
        </p:spPr>
      </p:pic>
    </p:spTree>
    <p:extLst>
      <p:ext uri="{BB962C8B-B14F-4D97-AF65-F5344CB8AC3E}">
        <p14:creationId xmlns:p14="http://schemas.microsoft.com/office/powerpoint/2010/main" val="1683863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should you do it? </a:t>
            </a:r>
            <a:endParaRPr lang="en-GB" dirty="0"/>
          </a:p>
        </p:txBody>
      </p:sp>
      <p:sp>
        <p:nvSpPr>
          <p:cNvPr id="3" name="Content Placeholder 2"/>
          <p:cNvSpPr>
            <a:spLocks noGrp="1"/>
          </p:cNvSpPr>
          <p:nvPr>
            <p:ph idx="1"/>
          </p:nvPr>
        </p:nvSpPr>
        <p:spPr/>
        <p:txBody>
          <a:bodyPr/>
          <a:lstStyle/>
          <a:p>
            <a:r>
              <a:rPr lang="en-US" dirty="0"/>
              <a:t>When you are looking over your class </a:t>
            </a:r>
            <a:r>
              <a:rPr lang="en-US" dirty="0" smtClean="0"/>
              <a:t>notes/knowledge </a:t>
            </a:r>
            <a:r>
              <a:rPr lang="en-US" dirty="0" err="1" smtClean="0"/>
              <a:t>organisers</a:t>
            </a:r>
            <a:r>
              <a:rPr lang="en-US" dirty="0" smtClean="0"/>
              <a:t>/revision guides, find visuals </a:t>
            </a:r>
            <a:r>
              <a:rPr lang="en-US" dirty="0"/>
              <a:t>that go along with the information and compare the visuals directly to the words. </a:t>
            </a:r>
            <a:endParaRPr lang="en-US" dirty="0" smtClean="0"/>
          </a:p>
          <a:p>
            <a:r>
              <a:rPr lang="en-US" dirty="0" smtClean="0"/>
              <a:t>Ask yourself:</a:t>
            </a:r>
          </a:p>
          <a:p>
            <a:r>
              <a:rPr lang="en-US" dirty="0" smtClean="0"/>
              <a:t>How </a:t>
            </a:r>
            <a:r>
              <a:rPr lang="en-US" dirty="0"/>
              <a:t>are the words describing what is in the visuals? </a:t>
            </a:r>
            <a:endParaRPr lang="en-US" dirty="0" smtClean="0"/>
          </a:p>
          <a:p>
            <a:r>
              <a:rPr lang="en-US" dirty="0" smtClean="0"/>
              <a:t>How </a:t>
            </a:r>
            <a:r>
              <a:rPr lang="en-US" dirty="0"/>
              <a:t>do the visuals represent what is described in the text?</a:t>
            </a:r>
            <a:endParaRPr lang="en-GB" dirty="0"/>
          </a:p>
        </p:txBody>
      </p:sp>
    </p:spTree>
    <p:extLst>
      <p:ext uri="{BB962C8B-B14F-4D97-AF65-F5344CB8AC3E}">
        <p14:creationId xmlns:p14="http://schemas.microsoft.com/office/powerpoint/2010/main" val="3345891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should you do it? </a:t>
            </a:r>
          </a:p>
        </p:txBody>
      </p:sp>
      <p:sp>
        <p:nvSpPr>
          <p:cNvPr id="3" name="Content Placeholder 2"/>
          <p:cNvSpPr>
            <a:spLocks noGrp="1"/>
          </p:cNvSpPr>
          <p:nvPr>
            <p:ph idx="1"/>
          </p:nvPr>
        </p:nvSpPr>
        <p:spPr>
          <a:xfrm>
            <a:off x="1069848" y="2121408"/>
            <a:ext cx="10058400" cy="1320292"/>
          </a:xfrm>
        </p:spPr>
        <p:txBody>
          <a:bodyPr/>
          <a:lstStyle/>
          <a:p>
            <a:r>
              <a:rPr lang="en-US" dirty="0"/>
              <a:t>Now, look at only the visuals and explain what they mean in your own words. Then, take the words from your </a:t>
            </a:r>
            <a:r>
              <a:rPr lang="en-US" dirty="0" smtClean="0"/>
              <a:t>learning materials and </a:t>
            </a:r>
            <a:r>
              <a:rPr lang="en-US" dirty="0"/>
              <a:t>draw your own visuals to go along with them! </a:t>
            </a:r>
            <a:endParaRPr lang="en-GB" dirty="0"/>
          </a:p>
        </p:txBody>
      </p:sp>
      <p:pic>
        <p:nvPicPr>
          <p:cNvPr id="4" name="Picture 3"/>
          <p:cNvPicPr>
            <a:picLocks noChangeAspect="1"/>
          </p:cNvPicPr>
          <p:nvPr/>
        </p:nvPicPr>
        <p:blipFill>
          <a:blip r:embed="rId2"/>
          <a:stretch>
            <a:fillRect/>
          </a:stretch>
        </p:blipFill>
        <p:spPr>
          <a:xfrm>
            <a:off x="3001962" y="2781554"/>
            <a:ext cx="6010275" cy="4048125"/>
          </a:xfrm>
          <a:prstGeom prst="rect">
            <a:avLst/>
          </a:prstGeom>
        </p:spPr>
      </p:pic>
    </p:spTree>
    <p:extLst>
      <p:ext uri="{BB962C8B-B14F-4D97-AF65-F5344CB8AC3E}">
        <p14:creationId xmlns:p14="http://schemas.microsoft.com/office/powerpoint/2010/main" val="3977369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1887"/>
            <a:ext cx="10058400" cy="1609344"/>
          </a:xfrm>
        </p:spPr>
        <p:txBody>
          <a:bodyPr/>
          <a:lstStyle/>
          <a:p>
            <a:r>
              <a:rPr lang="en-GB" dirty="0" smtClean="0"/>
              <a:t>How should you do it?</a:t>
            </a:r>
            <a:endParaRPr lang="en-GB" dirty="0"/>
          </a:p>
        </p:txBody>
      </p:sp>
      <p:sp>
        <p:nvSpPr>
          <p:cNvPr id="3" name="Content Placeholder 2"/>
          <p:cNvSpPr>
            <a:spLocks noGrp="1"/>
          </p:cNvSpPr>
          <p:nvPr>
            <p:ph idx="1"/>
          </p:nvPr>
        </p:nvSpPr>
        <p:spPr>
          <a:xfrm>
            <a:off x="967974" y="965708"/>
            <a:ext cx="10058400" cy="1650492"/>
          </a:xfrm>
        </p:spPr>
        <p:txBody>
          <a:bodyPr/>
          <a:lstStyle/>
          <a:p>
            <a:r>
              <a:rPr lang="en-US" dirty="0"/>
              <a:t>Certain types of visuals work very well with certain types of materials. For example, a timeline may work well for remembering history, and a diagram may work very well with biology. But, get creative while drawing the visuals. You do not need to reproduce the exact visuals you see in your class materials. Just make sure the visual depicts what you are seeing in words from your class materials</a:t>
            </a:r>
            <a:endParaRPr lang="en-GB" dirty="0"/>
          </a:p>
        </p:txBody>
      </p:sp>
      <p:pic>
        <p:nvPicPr>
          <p:cNvPr id="4" name="Picture 3"/>
          <p:cNvPicPr>
            <a:picLocks noChangeAspect="1"/>
          </p:cNvPicPr>
          <p:nvPr/>
        </p:nvPicPr>
        <p:blipFill>
          <a:blip r:embed="rId2"/>
          <a:stretch>
            <a:fillRect/>
          </a:stretch>
        </p:blipFill>
        <p:spPr>
          <a:xfrm>
            <a:off x="3410737" y="2482850"/>
            <a:ext cx="5172875" cy="4375150"/>
          </a:xfrm>
          <a:prstGeom prst="rect">
            <a:avLst/>
          </a:prstGeom>
        </p:spPr>
      </p:pic>
    </p:spTree>
    <p:extLst>
      <p:ext uri="{BB962C8B-B14F-4D97-AF65-F5344CB8AC3E}">
        <p14:creationId xmlns:p14="http://schemas.microsoft.com/office/powerpoint/2010/main" val="2295359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should you do after you use dual coding?</a:t>
            </a:r>
            <a:endParaRPr lang="en-GB" dirty="0"/>
          </a:p>
        </p:txBody>
      </p:sp>
      <p:sp>
        <p:nvSpPr>
          <p:cNvPr id="3" name="Content Placeholder 2"/>
          <p:cNvSpPr>
            <a:spLocks noGrp="1"/>
          </p:cNvSpPr>
          <p:nvPr>
            <p:ph idx="1"/>
          </p:nvPr>
        </p:nvSpPr>
        <p:spPr/>
        <p:txBody>
          <a:bodyPr/>
          <a:lstStyle/>
          <a:p>
            <a:r>
              <a:rPr lang="en-US" dirty="0"/>
              <a:t>After you have compared visuals and words describing the idea you are trying to learn, it’s time to start retrieving the information on your own. </a:t>
            </a:r>
            <a:endParaRPr lang="en-US" dirty="0" smtClean="0"/>
          </a:p>
          <a:p>
            <a:r>
              <a:rPr lang="en-US" dirty="0" smtClean="0"/>
              <a:t>Work </a:t>
            </a:r>
            <a:r>
              <a:rPr lang="en-US" dirty="0"/>
              <a:t>your way up to the point where you can put away your </a:t>
            </a:r>
            <a:r>
              <a:rPr lang="en-US" dirty="0" smtClean="0"/>
              <a:t>learning </a:t>
            </a:r>
            <a:r>
              <a:rPr lang="en-US" dirty="0"/>
              <a:t>materials and both write out the ideas in words and draw pictures, diagrams, or other graphics to go along with them</a:t>
            </a:r>
            <a:r>
              <a:rPr lang="en-US" dirty="0" smtClean="0"/>
              <a:t>.</a:t>
            </a:r>
          </a:p>
          <a:p>
            <a:r>
              <a:rPr lang="en-US" dirty="0" smtClean="0"/>
              <a:t>Essentially, you need to be doing some retrieval practice. </a:t>
            </a:r>
          </a:p>
          <a:p>
            <a:endParaRPr lang="en-US" dirty="0"/>
          </a:p>
          <a:p>
            <a:endParaRPr lang="en-US" dirty="0" smtClean="0"/>
          </a:p>
          <a:p>
            <a:r>
              <a:rPr lang="en-US" dirty="0" smtClean="0"/>
              <a:t>Further information: </a:t>
            </a:r>
            <a:r>
              <a:rPr lang="en-GB" dirty="0">
                <a:hlinkClick r:id="rId2"/>
              </a:rPr>
              <a:t>http://www.learningscientists.org/blog/2016/9/1-1</a:t>
            </a:r>
            <a:endParaRPr lang="en-GB" dirty="0"/>
          </a:p>
        </p:txBody>
      </p:sp>
    </p:spTree>
    <p:extLst>
      <p:ext uri="{BB962C8B-B14F-4D97-AF65-F5344CB8AC3E}">
        <p14:creationId xmlns:p14="http://schemas.microsoft.com/office/powerpoint/2010/main" val="15681043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17</TotalTime>
  <Words>363</Words>
  <Application>Microsoft Office PowerPoint</Application>
  <PresentationFormat>Widescreen</PresentationFormat>
  <Paragraphs>26</Paragraphs>
  <Slides>7</Slides>
  <Notes>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Rockwell</vt:lpstr>
      <vt:lpstr>Rockwell Condensed</vt:lpstr>
      <vt:lpstr>Wingdings</vt:lpstr>
      <vt:lpstr>Wood Type</vt:lpstr>
      <vt:lpstr>Dual Coding </vt:lpstr>
      <vt:lpstr>What is Dual coding?</vt:lpstr>
      <vt:lpstr>PowerPoint Presentation</vt:lpstr>
      <vt:lpstr>How should you do it? </vt:lpstr>
      <vt:lpstr>How should you do it? </vt:lpstr>
      <vt:lpstr>How should you do it?</vt:lpstr>
      <vt:lpstr>What should you do after you use dual coding?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Dual Coding </dc:title>
  <dc:creator>Miss A Forrester</dc:creator>
  <cp:lastModifiedBy>User</cp:lastModifiedBy>
  <cp:revision>3</cp:revision>
  <dcterms:created xsi:type="dcterms:W3CDTF">2019-08-08T10:39:58Z</dcterms:created>
  <dcterms:modified xsi:type="dcterms:W3CDTF">2019-09-19T17:07:41Z</dcterms:modified>
</cp:coreProperties>
</file>