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58" r:id="rId5"/>
    <p:sldId id="259"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33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0E631BE-35E0-45B6-BEA9-28A0E8BA8DE9}" type="datetimeFigureOut">
              <a:rPr lang="en-GB" smtClean="0"/>
              <a:t>19/09/2019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BE00EE6F-2926-4610-AD57-7AB133F30DB1}" type="slidenum">
              <a:rPr lang="en-GB" smtClean="0"/>
              <a:t>‹#›</a:t>
            </a:fld>
            <a:endParaRPr lang="en-GB"/>
          </a:p>
        </p:txBody>
      </p:sp>
    </p:spTree>
    <p:extLst>
      <p:ext uri="{BB962C8B-B14F-4D97-AF65-F5344CB8AC3E}">
        <p14:creationId xmlns:p14="http://schemas.microsoft.com/office/powerpoint/2010/main" val="1382036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E631BE-35E0-45B6-BEA9-28A0E8BA8DE9}" type="datetimeFigureOut">
              <a:rPr lang="en-GB" smtClean="0"/>
              <a:t>19/09/2019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00EE6F-2926-4610-AD57-7AB133F30DB1}" type="slidenum">
              <a:rPr lang="en-GB" smtClean="0"/>
              <a:t>‹#›</a:t>
            </a:fld>
            <a:endParaRPr lang="en-GB"/>
          </a:p>
        </p:txBody>
      </p:sp>
    </p:spTree>
    <p:extLst>
      <p:ext uri="{BB962C8B-B14F-4D97-AF65-F5344CB8AC3E}">
        <p14:creationId xmlns:p14="http://schemas.microsoft.com/office/powerpoint/2010/main" val="3223358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E631BE-35E0-45B6-BEA9-28A0E8BA8DE9}" type="datetimeFigureOut">
              <a:rPr lang="en-GB" smtClean="0"/>
              <a:t>19/09/2019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00EE6F-2926-4610-AD57-7AB133F30DB1}" type="slidenum">
              <a:rPr lang="en-GB" smtClean="0"/>
              <a:t>‹#›</a:t>
            </a:fld>
            <a:endParaRPr lang="en-GB"/>
          </a:p>
        </p:txBody>
      </p:sp>
    </p:spTree>
    <p:extLst>
      <p:ext uri="{BB962C8B-B14F-4D97-AF65-F5344CB8AC3E}">
        <p14:creationId xmlns:p14="http://schemas.microsoft.com/office/powerpoint/2010/main" val="1277707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E631BE-35E0-45B6-BEA9-28A0E8BA8DE9}" type="datetimeFigureOut">
              <a:rPr lang="en-GB" smtClean="0"/>
              <a:t>19/09/2019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00EE6F-2926-4610-AD57-7AB133F30DB1}" type="slidenum">
              <a:rPr lang="en-GB" smtClean="0"/>
              <a:t>‹#›</a:t>
            </a:fld>
            <a:endParaRPr lang="en-GB"/>
          </a:p>
        </p:txBody>
      </p:sp>
    </p:spTree>
    <p:extLst>
      <p:ext uri="{BB962C8B-B14F-4D97-AF65-F5344CB8AC3E}">
        <p14:creationId xmlns:p14="http://schemas.microsoft.com/office/powerpoint/2010/main" val="3147302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593667" y="6272784"/>
            <a:ext cx="2644309" cy="365125"/>
          </a:xfrm>
        </p:spPr>
        <p:txBody>
          <a:bodyPr/>
          <a:lstStyle/>
          <a:p>
            <a:fld id="{A0E631BE-35E0-45B6-BEA9-28A0E8BA8DE9}" type="datetimeFigureOut">
              <a:rPr lang="en-GB" smtClean="0"/>
              <a:t>19/09/2019</a:t>
            </a:fld>
            <a:endParaRPr lang="en-GB"/>
          </a:p>
        </p:txBody>
      </p:sp>
      <p:sp>
        <p:nvSpPr>
          <p:cNvPr id="5" name="Footer Placeholder 4"/>
          <p:cNvSpPr>
            <a:spLocks noGrp="1"/>
          </p:cNvSpPr>
          <p:nvPr>
            <p:ph type="ftr" sz="quarter" idx="11"/>
          </p:nvPr>
        </p:nvSpPr>
        <p:spPr>
          <a:xfrm>
            <a:off x="2182708" y="6272784"/>
            <a:ext cx="6327648" cy="365125"/>
          </a:xfrm>
        </p:spPr>
        <p:txBody>
          <a:bodyPr/>
          <a:lstStyle/>
          <a:p>
            <a:endParaRPr lang="en-GB"/>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BE00EE6F-2926-4610-AD57-7AB133F30DB1}" type="slidenum">
              <a:rPr lang="en-GB" smtClean="0"/>
              <a:t>‹#›</a:t>
            </a:fld>
            <a:endParaRPr lang="en-GB"/>
          </a:p>
        </p:txBody>
      </p:sp>
    </p:spTree>
    <p:extLst>
      <p:ext uri="{BB962C8B-B14F-4D97-AF65-F5344CB8AC3E}">
        <p14:creationId xmlns:p14="http://schemas.microsoft.com/office/powerpoint/2010/main" val="3438803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0E631BE-35E0-45B6-BEA9-28A0E8BA8DE9}" type="datetimeFigureOut">
              <a:rPr lang="en-GB" smtClean="0"/>
              <a:t>19/09/2019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00EE6F-2926-4610-AD57-7AB133F30DB1}" type="slidenum">
              <a:rPr lang="en-GB" smtClean="0"/>
              <a:t>‹#›</a:t>
            </a:fld>
            <a:endParaRPr lang="en-GB"/>
          </a:p>
        </p:txBody>
      </p:sp>
    </p:spTree>
    <p:extLst>
      <p:ext uri="{BB962C8B-B14F-4D97-AF65-F5344CB8AC3E}">
        <p14:creationId xmlns:p14="http://schemas.microsoft.com/office/powerpoint/2010/main" val="3324115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0E631BE-35E0-45B6-BEA9-28A0E8BA8DE9}" type="datetimeFigureOut">
              <a:rPr lang="en-GB" smtClean="0"/>
              <a:t>19/09/2019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E00EE6F-2926-4610-AD57-7AB133F30DB1}" type="slidenum">
              <a:rPr lang="en-GB" smtClean="0"/>
              <a:t>‹#›</a:t>
            </a:fld>
            <a:endParaRPr lang="en-GB"/>
          </a:p>
        </p:txBody>
      </p:sp>
    </p:spTree>
    <p:extLst>
      <p:ext uri="{BB962C8B-B14F-4D97-AF65-F5344CB8AC3E}">
        <p14:creationId xmlns:p14="http://schemas.microsoft.com/office/powerpoint/2010/main" val="2008191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0E631BE-35E0-45B6-BEA9-28A0E8BA8DE9}" type="datetimeFigureOut">
              <a:rPr lang="en-GB" smtClean="0"/>
              <a:t>19/09/2019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E00EE6F-2926-4610-AD57-7AB133F30DB1}" type="slidenum">
              <a:rPr lang="en-GB" smtClean="0"/>
              <a:t>‹#›</a:t>
            </a:fld>
            <a:endParaRPr lang="en-GB"/>
          </a:p>
        </p:txBody>
      </p:sp>
    </p:spTree>
    <p:extLst>
      <p:ext uri="{BB962C8B-B14F-4D97-AF65-F5344CB8AC3E}">
        <p14:creationId xmlns:p14="http://schemas.microsoft.com/office/powerpoint/2010/main" val="3415950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E631BE-35E0-45B6-BEA9-28A0E8BA8DE9}" type="datetimeFigureOut">
              <a:rPr lang="en-GB" smtClean="0"/>
              <a:t>19/09/2019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E00EE6F-2926-4610-AD57-7AB133F30DB1}" type="slidenum">
              <a:rPr lang="en-GB" smtClean="0"/>
              <a:t>‹#›</a:t>
            </a:fld>
            <a:endParaRPr lang="en-GB"/>
          </a:p>
        </p:txBody>
      </p:sp>
    </p:spTree>
    <p:extLst>
      <p:ext uri="{BB962C8B-B14F-4D97-AF65-F5344CB8AC3E}">
        <p14:creationId xmlns:p14="http://schemas.microsoft.com/office/powerpoint/2010/main" val="2832389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0E631BE-35E0-45B6-BEA9-28A0E8BA8DE9}" type="datetimeFigureOut">
              <a:rPr lang="en-GB" smtClean="0"/>
              <a:t>19/09/2019</a:t>
            </a:fld>
            <a:endParaRPr lang="en-GB"/>
          </a:p>
        </p:txBody>
      </p:sp>
      <p:sp>
        <p:nvSpPr>
          <p:cNvPr id="6" name="Footer Placeholder 5"/>
          <p:cNvSpPr>
            <a:spLocks noGrp="1"/>
          </p:cNvSpPr>
          <p:nvPr>
            <p:ph type="ftr" sz="quarter" idx="11"/>
          </p:nvPr>
        </p:nvSpPr>
        <p:spPr/>
        <p:txBody>
          <a:bodyPr/>
          <a:lstStyle/>
          <a:p>
            <a:endParaRPr lang="en-GB"/>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BE00EE6F-2926-4610-AD57-7AB133F30DB1}" type="slidenum">
              <a:rPr lang="en-GB" smtClean="0"/>
              <a:t>‹#›</a:t>
            </a:fld>
            <a:endParaRPr lang="en-GB"/>
          </a:p>
        </p:txBody>
      </p:sp>
    </p:spTree>
    <p:extLst>
      <p:ext uri="{BB962C8B-B14F-4D97-AF65-F5344CB8AC3E}">
        <p14:creationId xmlns:p14="http://schemas.microsoft.com/office/powerpoint/2010/main" val="770006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0E631BE-35E0-45B6-BEA9-28A0E8BA8DE9}" type="datetimeFigureOut">
              <a:rPr lang="en-GB" smtClean="0"/>
              <a:t>19/09/2019</a:t>
            </a:fld>
            <a:endParaRPr lang="en-GB"/>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BE00EE6F-2926-4610-AD57-7AB133F30DB1}" type="slidenum">
              <a:rPr lang="en-GB" smtClean="0"/>
              <a:t>‹#›</a:t>
            </a:fld>
            <a:endParaRPr lang="en-GB"/>
          </a:p>
        </p:txBody>
      </p:sp>
    </p:spTree>
    <p:extLst>
      <p:ext uri="{BB962C8B-B14F-4D97-AF65-F5344CB8AC3E}">
        <p14:creationId xmlns:p14="http://schemas.microsoft.com/office/powerpoint/2010/main" val="1215960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A0E631BE-35E0-45B6-BEA9-28A0E8BA8DE9}" type="datetimeFigureOut">
              <a:rPr lang="en-GB" smtClean="0"/>
              <a:t>19/09/2019</a:t>
            </a:fld>
            <a:endParaRPr lang="en-GB"/>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GB"/>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BE00EE6F-2926-4610-AD57-7AB133F30DB1}" type="slidenum">
              <a:rPr lang="en-GB" smtClean="0"/>
              <a:t>‹#›</a:t>
            </a:fld>
            <a:endParaRPr lang="en-GB"/>
          </a:p>
        </p:txBody>
      </p:sp>
    </p:spTree>
    <p:extLst>
      <p:ext uri="{BB962C8B-B14F-4D97-AF65-F5344CB8AC3E}">
        <p14:creationId xmlns:p14="http://schemas.microsoft.com/office/powerpoint/2010/main" val="20206318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kV64Bu6sec0&amp;feature=youtu.be" TargetMode="External"/><Relationship Id="rId2" Type="http://schemas.openxmlformats.org/officeDocument/2006/relationships/slideLayout" Target="../slideLayouts/slideLayout2.xml"/><Relationship Id="rId1" Type="http://schemas.openxmlformats.org/officeDocument/2006/relationships/video" Target="https://www.youtube.com/embed/kV64Bu6sec0" TargetMode="Externa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Interleaving </a:t>
            </a:r>
            <a:endParaRPr lang="en-GB" dirty="0"/>
          </a:p>
        </p:txBody>
      </p:sp>
      <p:sp>
        <p:nvSpPr>
          <p:cNvPr id="3" name="Subtitle 2"/>
          <p:cNvSpPr>
            <a:spLocks noGrp="1"/>
          </p:cNvSpPr>
          <p:nvPr>
            <p:ph type="subTitle" idx="1"/>
          </p:nvPr>
        </p:nvSpPr>
        <p:spPr/>
        <p:txBody>
          <a:bodyPr/>
          <a:lstStyle/>
          <a:p>
            <a:r>
              <a:rPr lang="en-GB" dirty="0" smtClean="0"/>
              <a:t>A strategy to help you learn for the long term </a:t>
            </a:r>
            <a:endParaRPr lang="en-GB" dirty="0"/>
          </a:p>
        </p:txBody>
      </p:sp>
    </p:spTree>
    <p:extLst>
      <p:ext uri="{BB962C8B-B14F-4D97-AF65-F5344CB8AC3E}">
        <p14:creationId xmlns:p14="http://schemas.microsoft.com/office/powerpoint/2010/main" val="2525982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348" y="0"/>
            <a:ext cx="10058400" cy="1609344"/>
          </a:xfrm>
        </p:spPr>
        <p:txBody>
          <a:bodyPr/>
          <a:lstStyle/>
          <a:p>
            <a:r>
              <a:rPr lang="en-GB" dirty="0" smtClean="0"/>
              <a:t>Watch </a:t>
            </a:r>
            <a:endParaRPr lang="en-GB" dirty="0"/>
          </a:p>
        </p:txBody>
      </p:sp>
      <p:sp>
        <p:nvSpPr>
          <p:cNvPr id="3" name="Content Placeholder 2"/>
          <p:cNvSpPr>
            <a:spLocks noGrp="1"/>
          </p:cNvSpPr>
          <p:nvPr>
            <p:ph idx="1"/>
          </p:nvPr>
        </p:nvSpPr>
        <p:spPr>
          <a:xfrm>
            <a:off x="3381248" y="279908"/>
            <a:ext cx="10058400" cy="4050792"/>
          </a:xfrm>
        </p:spPr>
        <p:txBody>
          <a:bodyPr/>
          <a:lstStyle/>
          <a:p>
            <a:pPr marL="0" indent="0">
              <a:buNone/>
            </a:pPr>
            <a:r>
              <a:rPr lang="en-GB" dirty="0">
                <a:hlinkClick r:id="rId3"/>
              </a:rPr>
              <a:t>https://www.youtube.com/watch?v=kV64Bu6sec0&amp;feature=youtu.be</a:t>
            </a:r>
            <a:endParaRPr lang="en-GB" dirty="0"/>
          </a:p>
        </p:txBody>
      </p:sp>
      <p:pic>
        <p:nvPicPr>
          <p:cNvPr id="4" name="kV64Bu6sec0"/>
          <p:cNvPicPr>
            <a:picLocks noRot="1" noChangeAspect="1"/>
          </p:cNvPicPr>
          <p:nvPr>
            <a:videoFile r:link="rId1"/>
          </p:nvPr>
        </p:nvPicPr>
        <p:blipFill>
          <a:blip r:embed="rId4"/>
          <a:stretch>
            <a:fillRect/>
          </a:stretch>
        </p:blipFill>
        <p:spPr>
          <a:xfrm>
            <a:off x="625348" y="1216025"/>
            <a:ext cx="9471152" cy="5327523"/>
          </a:xfrm>
          <a:prstGeom prst="rect">
            <a:avLst/>
          </a:prstGeom>
        </p:spPr>
      </p:pic>
    </p:spTree>
    <p:extLst>
      <p:ext uri="{BB962C8B-B14F-4D97-AF65-F5344CB8AC3E}">
        <p14:creationId xmlns:p14="http://schemas.microsoft.com/office/powerpoint/2010/main" val="2717136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it? </a:t>
            </a:r>
            <a:endParaRPr lang="en-GB" dirty="0"/>
          </a:p>
        </p:txBody>
      </p:sp>
      <p:sp>
        <p:nvSpPr>
          <p:cNvPr id="3" name="Content Placeholder 2"/>
          <p:cNvSpPr>
            <a:spLocks noGrp="1"/>
          </p:cNvSpPr>
          <p:nvPr>
            <p:ph idx="1"/>
          </p:nvPr>
        </p:nvSpPr>
        <p:spPr/>
        <p:txBody>
          <a:bodyPr/>
          <a:lstStyle/>
          <a:p>
            <a:r>
              <a:rPr lang="en-US" dirty="0"/>
              <a:t>Imagine you are sitting down to a study session. You have an exam coming up, and all sorts of different topics to study for it. How should you study them - one at a time, or switching between them?</a:t>
            </a:r>
          </a:p>
          <a:p>
            <a:r>
              <a:rPr lang="en-US" dirty="0"/>
              <a:t>Here’s what the research suggests: You shouldn’t study one idea, topic, or type of problem for too long. Instead, you should change it up often. Interleaving like this may seem harder than studying one type of material for a long time, but this is actually more helpful in the long run. This strategy is particularly useful if you’re studying something that involves problem solving - like math or physics - interleaving can help you choose the correct strategy to solve a problem </a:t>
            </a:r>
            <a:r>
              <a:rPr lang="en-US" i="1" dirty="0"/>
              <a:t>(1)</a:t>
            </a:r>
            <a:r>
              <a:rPr lang="en-US" dirty="0"/>
              <a:t>. Interleaving can also help you to see the links, similarities, and differences between ideas </a:t>
            </a:r>
            <a:r>
              <a:rPr lang="en-US" i="1" dirty="0"/>
              <a:t>(2)</a:t>
            </a:r>
            <a:endParaRPr lang="en-US" dirty="0"/>
          </a:p>
          <a:p>
            <a:endParaRPr lang="en-GB" dirty="0"/>
          </a:p>
        </p:txBody>
      </p:sp>
    </p:spTree>
    <p:extLst>
      <p:ext uri="{BB962C8B-B14F-4D97-AF65-F5344CB8AC3E}">
        <p14:creationId xmlns:p14="http://schemas.microsoft.com/office/powerpoint/2010/main" val="1177791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often should you switch topics?</a:t>
            </a:r>
            <a:endParaRPr lang="en-GB" dirty="0"/>
          </a:p>
        </p:txBody>
      </p:sp>
      <p:sp>
        <p:nvSpPr>
          <p:cNvPr id="3" name="Content Placeholder 2"/>
          <p:cNvSpPr>
            <a:spLocks noGrp="1"/>
          </p:cNvSpPr>
          <p:nvPr>
            <p:ph idx="1"/>
          </p:nvPr>
        </p:nvSpPr>
        <p:spPr/>
        <p:txBody>
          <a:bodyPr/>
          <a:lstStyle/>
          <a:p>
            <a:r>
              <a:rPr lang="en-US" dirty="0"/>
              <a:t>This is a very important thing to consider. While it’s good to switch between ideas, don’t switch too often, or spend too little time on any one idea; you need to make sure you’ve covered some ground before tackling a new idea. Switching too often can start looking more like “multi-tasking”, and you definitely don’t want to do that.</a:t>
            </a:r>
            <a:endParaRPr lang="en-GB" dirty="0"/>
          </a:p>
        </p:txBody>
      </p:sp>
    </p:spTree>
    <p:extLst>
      <p:ext uri="{BB962C8B-B14F-4D97-AF65-F5344CB8AC3E}">
        <p14:creationId xmlns:p14="http://schemas.microsoft.com/office/powerpoint/2010/main" val="1386659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should you do </a:t>
            </a:r>
            <a:r>
              <a:rPr lang="en-US" b="1"/>
              <a:t>while </a:t>
            </a:r>
            <a:r>
              <a:rPr lang="en-US" b="1" smtClean="0"/>
              <a:t>interleaving?</a:t>
            </a:r>
            <a:endParaRPr lang="en-GB" dirty="0"/>
          </a:p>
        </p:txBody>
      </p:sp>
      <p:sp>
        <p:nvSpPr>
          <p:cNvPr id="3" name="Content Placeholder 2"/>
          <p:cNvSpPr>
            <a:spLocks noGrp="1"/>
          </p:cNvSpPr>
          <p:nvPr>
            <p:ph idx="1"/>
          </p:nvPr>
        </p:nvSpPr>
        <p:spPr/>
        <p:txBody>
          <a:bodyPr/>
          <a:lstStyle/>
          <a:p>
            <a:r>
              <a:rPr lang="en-US" dirty="0"/>
              <a:t>Don't</a:t>
            </a:r>
            <a:r>
              <a:rPr lang="en-US" b="1" dirty="0"/>
              <a:t> </a:t>
            </a:r>
            <a:r>
              <a:rPr lang="en-US" dirty="0"/>
              <a:t>just switch and forget about each idea once you’ve switched. Instead, try to make links between different ideas as you switch between them. Then, go back over the ideas again in a different order to strengthen your understanding</a:t>
            </a:r>
            <a:r>
              <a:rPr lang="en-US" dirty="0" smtClean="0"/>
              <a:t>.</a:t>
            </a:r>
          </a:p>
          <a:p>
            <a:endParaRPr lang="en-US" dirty="0"/>
          </a:p>
          <a:p>
            <a:r>
              <a:rPr lang="en-US" dirty="0" smtClean="0"/>
              <a:t>Linked ideas which we will cover: </a:t>
            </a:r>
          </a:p>
          <a:p>
            <a:r>
              <a:rPr lang="en-US" dirty="0" err="1" smtClean="0"/>
              <a:t>Elabortion</a:t>
            </a:r>
            <a:r>
              <a:rPr lang="en-US" dirty="0" smtClean="0"/>
              <a:t>, </a:t>
            </a:r>
            <a:r>
              <a:rPr lang="en-US" dirty="0" err="1" smtClean="0"/>
              <a:t>Leitner</a:t>
            </a:r>
            <a:r>
              <a:rPr lang="en-US" dirty="0" smtClean="0"/>
              <a:t> Method, Cornell Notes. </a:t>
            </a:r>
            <a:endParaRPr lang="en-GB" dirty="0"/>
          </a:p>
        </p:txBody>
      </p:sp>
    </p:spTree>
    <p:extLst>
      <p:ext uri="{BB962C8B-B14F-4D97-AF65-F5344CB8AC3E}">
        <p14:creationId xmlns:p14="http://schemas.microsoft.com/office/powerpoint/2010/main" val="28954466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22</TotalTime>
  <Words>235</Words>
  <Application>Microsoft Office PowerPoint</Application>
  <PresentationFormat>Widescreen</PresentationFormat>
  <Paragraphs>14</Paragraphs>
  <Slides>5</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Rockwell</vt:lpstr>
      <vt:lpstr>Rockwell Condensed</vt:lpstr>
      <vt:lpstr>Wingdings</vt:lpstr>
      <vt:lpstr>Wood Type</vt:lpstr>
      <vt:lpstr>Interleaving </vt:lpstr>
      <vt:lpstr>Watch </vt:lpstr>
      <vt:lpstr>What is it? </vt:lpstr>
      <vt:lpstr>How often should you switch topics?</vt:lpstr>
      <vt:lpstr>What should you do while interleaving?</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Interleaving </dc:title>
  <dc:creator>Miss A Forrester</dc:creator>
  <cp:lastModifiedBy>User</cp:lastModifiedBy>
  <cp:revision>4</cp:revision>
  <dcterms:created xsi:type="dcterms:W3CDTF">2019-08-08T12:04:16Z</dcterms:created>
  <dcterms:modified xsi:type="dcterms:W3CDTF">2019-09-19T17:28:50Z</dcterms:modified>
</cp:coreProperties>
</file>