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9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51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05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943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234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39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25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73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03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574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277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43F61CD-5D5D-4C5E-AA76-0A396CAFA981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E24BF3-7CF4-4E2C-89EB-07AA42CEF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33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NBmG24djoY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NBmG24djoY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Pomodoro</a:t>
            </a:r>
            <a:r>
              <a:rPr lang="en-GB" dirty="0" smtClean="0"/>
              <a:t> technique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 way to keep yourself working effectively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537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Pomodoro</a:t>
            </a:r>
            <a:r>
              <a:rPr lang="en-GB" dirty="0" smtClean="0"/>
              <a:t> technique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well used strategy for productivity </a:t>
            </a:r>
          </a:p>
          <a:p>
            <a:r>
              <a:rPr lang="en-GB" dirty="0" smtClean="0"/>
              <a:t>Widely used in the work place </a:t>
            </a:r>
          </a:p>
          <a:p>
            <a:r>
              <a:rPr lang="en-GB" dirty="0" smtClean="0"/>
              <a:t>Also widely used in schools/universities as a strategy for effective study time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5448" y="4146804"/>
            <a:ext cx="4267200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843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785" y="118872"/>
            <a:ext cx="10058400" cy="1609344"/>
          </a:xfrm>
        </p:spPr>
        <p:txBody>
          <a:bodyPr/>
          <a:lstStyle/>
          <a:p>
            <a:r>
              <a:rPr lang="en-GB" dirty="0" smtClean="0"/>
              <a:t>What is it?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2548" y="648208"/>
            <a:ext cx="10058400" cy="4050792"/>
          </a:xfrm>
        </p:spPr>
        <p:txBody>
          <a:bodyPr/>
          <a:lstStyle/>
          <a:p>
            <a:r>
              <a:rPr lang="en-GB" dirty="0">
                <a:hlinkClick r:id="rId3"/>
              </a:rPr>
              <a:t>https://www.youtube.com/watch?v=mNBmG24djoY</a:t>
            </a:r>
            <a:endParaRPr lang="en-GB" dirty="0"/>
          </a:p>
        </p:txBody>
      </p:sp>
      <p:pic>
        <p:nvPicPr>
          <p:cNvPr id="4" name="mNBmG24djoY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13985" y="1489982"/>
            <a:ext cx="9145306" cy="514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114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87" y="203200"/>
            <a:ext cx="3987800" cy="1587500"/>
          </a:xfrm>
        </p:spPr>
        <p:txBody>
          <a:bodyPr>
            <a:normAutofit/>
          </a:bodyPr>
          <a:lstStyle/>
          <a:p>
            <a:r>
              <a:rPr lang="en-GB" dirty="0" smtClean="0"/>
              <a:t>How do I do it?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0987" y="104775"/>
            <a:ext cx="5686425" cy="664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524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can I apply this to my </a:t>
            </a:r>
            <a:r>
              <a:rPr lang="en-GB" dirty="0" smtClean="0"/>
              <a:t>revision?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Spend 10 minutes making a list of:</a:t>
            </a:r>
          </a:p>
          <a:p>
            <a:r>
              <a:rPr lang="en-GB" dirty="0" smtClean="0"/>
              <a:t>What you need to re visit that you have revised recently. </a:t>
            </a:r>
          </a:p>
          <a:p>
            <a:r>
              <a:rPr lang="en-GB" dirty="0" smtClean="0"/>
              <a:t>What you need to focus on revising from scratch. </a:t>
            </a:r>
          </a:p>
          <a:p>
            <a:r>
              <a:rPr lang="en-GB" dirty="0" smtClean="0"/>
              <a:t>Split these into chunks </a:t>
            </a:r>
            <a:r>
              <a:rPr lang="en-GB" dirty="0" err="1" smtClean="0"/>
              <a:t>e.g</a:t>
            </a:r>
            <a:r>
              <a:rPr lang="en-GB" dirty="0" smtClean="0"/>
              <a:t> English, History – revisit these. Maths – </a:t>
            </a:r>
            <a:r>
              <a:rPr lang="en-GB" dirty="0" err="1" smtClean="0"/>
              <a:t>alegbr</a:t>
            </a:r>
            <a:r>
              <a:rPr lang="en-GB" dirty="0" smtClean="0"/>
              <a:t> – revise this!</a:t>
            </a:r>
          </a:p>
          <a:p>
            <a:r>
              <a:rPr lang="en-GB" dirty="0" smtClean="0"/>
              <a:t>Use your 25 minutes to do things like: </a:t>
            </a:r>
          </a:p>
          <a:p>
            <a:r>
              <a:rPr lang="en-GB" dirty="0" smtClean="0"/>
              <a:t>Create Cornell Notes on one of the subjects </a:t>
            </a:r>
          </a:p>
          <a:p>
            <a:r>
              <a:rPr lang="en-GB" dirty="0" smtClean="0"/>
              <a:t>Review previous revision using your flashcards </a:t>
            </a:r>
          </a:p>
          <a:p>
            <a:r>
              <a:rPr lang="en-GB" dirty="0" smtClean="0"/>
              <a:t>Review previous revision using your Cornell Notes by reading your questions on the left and checking your understanding. </a:t>
            </a:r>
          </a:p>
          <a:p>
            <a:r>
              <a:rPr lang="en-GB" dirty="0" smtClean="0"/>
              <a:t>Do some Self </a:t>
            </a:r>
            <a:r>
              <a:rPr lang="en-GB" smtClean="0"/>
              <a:t>Explanation/Feynman Method. </a:t>
            </a:r>
          </a:p>
        </p:txBody>
      </p:sp>
    </p:spTree>
    <p:extLst>
      <p:ext uri="{BB962C8B-B14F-4D97-AF65-F5344CB8AC3E}">
        <p14:creationId xmlns:p14="http://schemas.microsoft.com/office/powerpoint/2010/main" val="4283297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8</TotalTime>
  <Words>154</Words>
  <Application>Microsoft Office PowerPoint</Application>
  <PresentationFormat>Widescreen</PresentationFormat>
  <Paragraphs>19</Paragraphs>
  <Slides>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Wood Type</vt:lpstr>
      <vt:lpstr>Pomodoro technique </vt:lpstr>
      <vt:lpstr>Pomodoro technique </vt:lpstr>
      <vt:lpstr>What is it?</vt:lpstr>
      <vt:lpstr>How do I do it?</vt:lpstr>
      <vt:lpstr>How can I apply this to my revision?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Pomodoro technique </dc:title>
  <dc:creator>Miss A Forrester</dc:creator>
  <cp:lastModifiedBy>User</cp:lastModifiedBy>
  <cp:revision>3</cp:revision>
  <dcterms:created xsi:type="dcterms:W3CDTF">2019-08-08T11:37:52Z</dcterms:created>
  <dcterms:modified xsi:type="dcterms:W3CDTF">2019-09-19T17:33:55Z</dcterms:modified>
</cp:coreProperties>
</file>